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9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764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4868C-4CE5-4770-99F9-7EA7DA85ED37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0ECB4-1D5F-42A8-ACD7-A0379EDBBD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93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9698F-A2F3-4BB5-ADE4-D57F05D48E9D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873F-1AAA-4AA8-9EFD-346691560AE1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DBB38-A6DC-4ED7-BCAA-C03AA069A5FF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87ECE-C0CD-4C3A-8C24-98F3B9660E6C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F1C12-A532-41D1-8AE1-2EEE7896120B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260B5-22B5-4488-AF6A-D8996B40B750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2862-DD5E-4E0C-BCD2-458558C7E01B}" type="datetime1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F2645-1081-4623-B850-88F3A6F47B6E}" type="datetime1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9282A-5D90-4B69-A06E-A6A8E5BC1454}" type="datetime1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8DE5B-F1BF-4D23-BAB2-F1658F6C9455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7CA8-1CCA-47A6-AE5E-28C0F1C37D50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D5FDE-3005-4745-A09E-2837C6C26DC4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B4E8A-AC65-43A6-8A6D-6C8F577CD6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" descr="Silver Medal Isolated On Transparent ...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9"/>
          <p:cNvSpPr txBox="1">
            <a:spLocks noGrp="1"/>
          </p:cNvSpPr>
          <p:nvPr>
            <p:ph type="title"/>
          </p:nvPr>
        </p:nvSpPr>
        <p:spPr>
          <a:xfrm>
            <a:off x="1846770" y="136525"/>
            <a:ext cx="7152767" cy="883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lang="en-US" sz="1800" b="1" dirty="0"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lang="en-US" sz="18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Department of Computer Application</a:t>
            </a:r>
            <a:r>
              <a:rPr lang="en-US" sz="2400" dirty="0"/>
              <a:t/>
            </a:r>
            <a:br>
              <a:rPr lang="en-US" sz="2400" dirty="0"/>
            </a:br>
            <a:endParaRPr sz="2400" dirty="0"/>
          </a:p>
        </p:txBody>
      </p:sp>
      <p:pic>
        <p:nvPicPr>
          <p:cNvPr id="210" name="Google Shape;210;p9" descr="E:\NAAC\Format\CBSA Landran LOGO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0233"/>
            <a:ext cx="22098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211;p9"/>
          <p:cNvGrpSpPr/>
          <p:nvPr/>
        </p:nvGrpSpPr>
        <p:grpSpPr>
          <a:xfrm>
            <a:off x="460375" y="964188"/>
            <a:ext cx="8314267" cy="825962"/>
            <a:chOff x="0" y="0"/>
            <a:chExt cx="8314267" cy="825962"/>
          </a:xfrm>
        </p:grpSpPr>
        <p:sp>
          <p:nvSpPr>
            <p:cNvPr id="212" name="Google Shape;212;p9"/>
            <p:cNvSpPr/>
            <p:nvPr/>
          </p:nvSpPr>
          <p:spPr>
            <a:xfrm>
              <a:off x="0" y="0"/>
              <a:ext cx="8314267" cy="82596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92D2B"/>
                </a:gs>
                <a:gs pos="80000">
                  <a:srgbClr val="C93D39"/>
                </a:gs>
                <a:gs pos="100000">
                  <a:srgbClr val="CD3A36"/>
                </a:gs>
              </a:gsLst>
              <a:lin ang="16200000" scaled="0"/>
            </a:gradFill>
            <a:ln w="9525" cap="flat" cmpd="sng">
              <a:solidFill>
                <a:srgbClr val="BD4B48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 txBox="1"/>
            <p:nvPr/>
          </p:nvSpPr>
          <p:spPr>
            <a:xfrm>
              <a:off x="40320" y="40320"/>
              <a:ext cx="8233627" cy="745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en-US" sz="2200" b="1" dirty="0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Student </a:t>
              </a:r>
              <a:r>
                <a:rPr lang="en-US" sz="2200" b="1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Achievements (2025-26) </a:t>
              </a:r>
              <a:endParaRPr/>
            </a:p>
          </p:txBody>
        </p:sp>
      </p:grpSp>
      <p:sp>
        <p:nvSpPr>
          <p:cNvPr id="217" name="Google Shape;217;p9"/>
          <p:cNvSpPr/>
          <p:nvPr/>
        </p:nvSpPr>
        <p:spPr>
          <a:xfrm>
            <a:off x="4000500" y="2133600"/>
            <a:ext cx="4381500" cy="16764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91000" y="2232392"/>
            <a:ext cx="40385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Name 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Mr.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Dhruv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Batch: 2024-2027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Detail about Achievement: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Google Student Ambassador for the year 2026</a:t>
            </a:r>
          </a:p>
        </p:txBody>
      </p:sp>
      <p:sp>
        <p:nvSpPr>
          <p:cNvPr id="3" name="AutoShape 2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307975" y="236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460375" y="3889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8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612775" y="5413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0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765175" y="6937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2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917575" y="846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4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1069975" y="998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Google Shape;54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814" y="2133601"/>
            <a:ext cx="2619386" cy="182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548;p16"/>
          <p:cNvPicPr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1606" y="4267200"/>
            <a:ext cx="2482593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7;p9"/>
          <p:cNvSpPr/>
          <p:nvPr/>
        </p:nvSpPr>
        <p:spPr>
          <a:xfrm>
            <a:off x="4000500" y="4572000"/>
            <a:ext cx="4381500" cy="19050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71950" y="4862780"/>
            <a:ext cx="40385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Name 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Mr.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Harsh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Singla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Batch: 2024-2027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Detail about Achievement: </a:t>
            </a:r>
            <a:r>
              <a:rPr lang="en" sz="2000" dirty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Campus Ambassador for E-Cell, IIT Bombay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" descr="Silver Medal Isolated On Transparent ...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9"/>
          <p:cNvSpPr txBox="1">
            <a:spLocks noGrp="1"/>
          </p:cNvSpPr>
          <p:nvPr>
            <p:ph type="title"/>
          </p:nvPr>
        </p:nvSpPr>
        <p:spPr>
          <a:xfrm>
            <a:off x="1846770" y="136525"/>
            <a:ext cx="7152767" cy="883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en-US" sz="1800" b="1" dirty="0">
                <a:latin typeface="Times New Roman"/>
                <a:ea typeface="Times New Roman"/>
                <a:cs typeface="Times New Roman"/>
                <a:sym typeface="Times New Roman"/>
              </a:rPr>
              <a:t>Department of Computer Application</a:t>
            </a:r>
            <a:r>
              <a:rPr lang="en-US" sz="2400" dirty="0"/>
              <a:t/>
            </a:r>
            <a:br>
              <a:rPr lang="en-US" sz="2400" dirty="0"/>
            </a:br>
            <a:endParaRPr sz="2400" dirty="0"/>
          </a:p>
        </p:txBody>
      </p:sp>
      <p:pic>
        <p:nvPicPr>
          <p:cNvPr id="210" name="Google Shape;210;p9" descr="E:\NAAC\Format\CBSA Landran LOGO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0233"/>
            <a:ext cx="22098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211;p9"/>
          <p:cNvGrpSpPr/>
          <p:nvPr/>
        </p:nvGrpSpPr>
        <p:grpSpPr>
          <a:xfrm>
            <a:off x="460375" y="964188"/>
            <a:ext cx="8314267" cy="825962"/>
            <a:chOff x="0" y="0"/>
            <a:chExt cx="8314267" cy="825962"/>
          </a:xfrm>
        </p:grpSpPr>
        <p:sp>
          <p:nvSpPr>
            <p:cNvPr id="212" name="Google Shape;212;p9"/>
            <p:cNvSpPr/>
            <p:nvPr/>
          </p:nvSpPr>
          <p:spPr>
            <a:xfrm>
              <a:off x="0" y="0"/>
              <a:ext cx="8314267" cy="82596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92D2B"/>
                </a:gs>
                <a:gs pos="80000">
                  <a:srgbClr val="C93D39"/>
                </a:gs>
                <a:gs pos="100000">
                  <a:srgbClr val="CD3A36"/>
                </a:gs>
              </a:gsLst>
              <a:lin ang="16200000" scaled="0"/>
            </a:gradFill>
            <a:ln w="9525" cap="flat" cmpd="sng">
              <a:solidFill>
                <a:srgbClr val="BD4B48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 txBox="1"/>
            <p:nvPr/>
          </p:nvSpPr>
          <p:spPr>
            <a:xfrm>
              <a:off x="40320" y="40320"/>
              <a:ext cx="8233627" cy="745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en-US" sz="2200" b="1" dirty="0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Student </a:t>
              </a:r>
              <a:r>
                <a:rPr lang="en-US" sz="2200" b="1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Achievements (2025-26) </a:t>
              </a:r>
              <a:endParaRPr/>
            </a:p>
          </p:txBody>
        </p:sp>
      </p:grpSp>
      <p:sp>
        <p:nvSpPr>
          <p:cNvPr id="217" name="Google Shape;217;p9"/>
          <p:cNvSpPr/>
          <p:nvPr/>
        </p:nvSpPr>
        <p:spPr>
          <a:xfrm>
            <a:off x="3505200" y="2286001"/>
            <a:ext cx="4953000" cy="160019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57600" y="2424380"/>
            <a:ext cx="441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Name 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Mr. </a:t>
            </a:r>
            <a:r>
              <a:rPr lang="en" sz="2000" dirty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Raman </a:t>
            </a:r>
            <a:endParaRPr lang="en" sz="2000" dirty="0" smtClean="0">
              <a:solidFill>
                <a:schemeClr val="dk1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Batch: 2024-2027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Detail about Achievement: </a:t>
            </a:r>
            <a:r>
              <a:rPr lang="en" sz="2000" dirty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selected in Indian Army </a:t>
            </a:r>
            <a:r>
              <a:rPr lang="en" sz="2000" dirty="0" smtClean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2026.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307975" y="236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460375" y="3889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8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612775" y="5413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0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765175" y="6937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2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917575" y="846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4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1069975" y="998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" name="Google Shape;54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786" y="2209800"/>
            <a:ext cx="2400214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55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7780" y="4267201"/>
            <a:ext cx="2370220" cy="22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17;p9"/>
          <p:cNvSpPr/>
          <p:nvPr/>
        </p:nvSpPr>
        <p:spPr>
          <a:xfrm>
            <a:off x="3682314" y="4504039"/>
            <a:ext cx="4775886" cy="198119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86200" y="4794647"/>
            <a:ext cx="419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Name : Mr. </a:t>
            </a:r>
            <a:r>
              <a:rPr lang="en" sz="2000" dirty="0" smtClean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Sumit kumar Mishra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Batch: 2023-2026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Detail about Achievement: </a:t>
            </a:r>
            <a:r>
              <a:rPr lang="en" sz="2000" dirty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selected in Indian Navy 2026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411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" descr="Silver Medal Isolated On Transparent ...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9"/>
          <p:cNvSpPr txBox="1">
            <a:spLocks noGrp="1"/>
          </p:cNvSpPr>
          <p:nvPr>
            <p:ph type="title"/>
          </p:nvPr>
        </p:nvSpPr>
        <p:spPr>
          <a:xfrm>
            <a:off x="1846770" y="136525"/>
            <a:ext cx="7152767" cy="883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en-US" sz="1800" b="1" dirty="0">
                <a:latin typeface="Times New Roman"/>
                <a:ea typeface="Times New Roman"/>
                <a:cs typeface="Times New Roman"/>
                <a:sym typeface="Times New Roman"/>
              </a:rPr>
              <a:t>      Department of Computer Application</a:t>
            </a:r>
            <a:r>
              <a:rPr lang="en-US" sz="2400" dirty="0"/>
              <a:t/>
            </a:r>
            <a:br>
              <a:rPr lang="en-US" sz="2400" dirty="0"/>
            </a:br>
            <a:endParaRPr sz="2400" dirty="0"/>
          </a:p>
        </p:txBody>
      </p:sp>
      <p:pic>
        <p:nvPicPr>
          <p:cNvPr id="210" name="Google Shape;210;p9" descr="E:\NAAC\Format\CBSA Landran LOGO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0233"/>
            <a:ext cx="22098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211;p9"/>
          <p:cNvGrpSpPr/>
          <p:nvPr/>
        </p:nvGrpSpPr>
        <p:grpSpPr>
          <a:xfrm>
            <a:off x="460375" y="964188"/>
            <a:ext cx="8314267" cy="825962"/>
            <a:chOff x="0" y="0"/>
            <a:chExt cx="8314267" cy="825962"/>
          </a:xfrm>
        </p:grpSpPr>
        <p:sp>
          <p:nvSpPr>
            <p:cNvPr id="212" name="Google Shape;212;p9"/>
            <p:cNvSpPr/>
            <p:nvPr/>
          </p:nvSpPr>
          <p:spPr>
            <a:xfrm>
              <a:off x="0" y="0"/>
              <a:ext cx="8314267" cy="82596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92D2B"/>
                </a:gs>
                <a:gs pos="80000">
                  <a:srgbClr val="C93D39"/>
                </a:gs>
                <a:gs pos="100000">
                  <a:srgbClr val="CD3A36"/>
                </a:gs>
              </a:gsLst>
              <a:lin ang="16200000" scaled="0"/>
            </a:gradFill>
            <a:ln w="9525" cap="flat" cmpd="sng">
              <a:solidFill>
                <a:srgbClr val="BD4B48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 txBox="1"/>
            <p:nvPr/>
          </p:nvSpPr>
          <p:spPr>
            <a:xfrm>
              <a:off x="40320" y="40320"/>
              <a:ext cx="8233627" cy="745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en-US" sz="2200" b="1" dirty="0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Student </a:t>
              </a:r>
              <a:r>
                <a:rPr lang="en-US" sz="2200" b="1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Achievements (2025-26) </a:t>
              </a:r>
              <a:endParaRPr/>
            </a:p>
          </p:txBody>
        </p:sp>
      </p:grpSp>
      <p:sp>
        <p:nvSpPr>
          <p:cNvPr id="217" name="Google Shape;217;p9"/>
          <p:cNvSpPr/>
          <p:nvPr/>
        </p:nvSpPr>
        <p:spPr>
          <a:xfrm>
            <a:off x="4419600" y="2133600"/>
            <a:ext cx="4114800" cy="39624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95800" y="2438400"/>
            <a:ext cx="39161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Name : Mr. </a:t>
            </a:r>
            <a:r>
              <a:rPr lang="en" sz="2000" dirty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Rajan </a:t>
            </a:r>
            <a:endParaRPr lang="en" sz="2000" dirty="0" smtClean="0">
              <a:solidFill>
                <a:schemeClr val="dk1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Batch: 2024-2027</a:t>
            </a:r>
          </a:p>
          <a:p>
            <a:pPr lv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Detail about Achievement: </a:t>
            </a:r>
            <a:r>
              <a:rPr lang="en-US" sz="2000" dirty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won prizes in  bodybuilding and </a:t>
            </a:r>
            <a:r>
              <a:rPr lang="en-US" sz="2000" dirty="0" smtClean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powerlifting- Mr</a:t>
            </a:r>
            <a:r>
              <a:rPr lang="en-US" sz="2000" dirty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. J&amp;K 2026 (27th Edition): 3rd Place , Mr. North India 2026: 2x Silver Medalist , Mr. Asia 2026: 5th Position  (January 19, 2026)</a:t>
            </a:r>
            <a:endParaRPr lang="en-US" sz="2000" dirty="0">
              <a:solidFill>
                <a:schemeClr val="dk1"/>
              </a:solidFill>
              <a:latin typeface="Times New Roman" pitchFamily="18" charset="0"/>
              <a:ea typeface="Times New Roman"/>
              <a:cs typeface="Times New Roman" pitchFamily="18" charset="0"/>
              <a:sym typeface="Times New Roman"/>
            </a:endParaRPr>
          </a:p>
          <a:p>
            <a:endParaRPr lang="en-US" dirty="0"/>
          </a:p>
        </p:txBody>
      </p:sp>
      <p:sp>
        <p:nvSpPr>
          <p:cNvPr id="3" name="AutoShape 2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307975" y="236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460375" y="3889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8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612775" y="5413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0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765175" y="6937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2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917575" y="846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4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1069975" y="998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2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1222375" y="11509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1374775" y="13033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" name="Google Shape;585;g3f47e53825f_0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656" y="1981200"/>
            <a:ext cx="3582344" cy="426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9381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" descr="Silver Medal Isolated On Transparent ...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9"/>
          <p:cNvSpPr txBox="1">
            <a:spLocks noGrp="1"/>
          </p:cNvSpPr>
          <p:nvPr>
            <p:ph type="title"/>
          </p:nvPr>
        </p:nvSpPr>
        <p:spPr>
          <a:xfrm>
            <a:off x="1846770" y="136525"/>
            <a:ext cx="7152767" cy="883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en-US" sz="1800" b="1" dirty="0">
                <a:latin typeface="Times New Roman"/>
                <a:ea typeface="Times New Roman"/>
                <a:cs typeface="Times New Roman"/>
                <a:sym typeface="Times New Roman"/>
              </a:rPr>
              <a:t>      Department of Computer Application</a:t>
            </a:r>
            <a:r>
              <a:rPr lang="en-US" sz="2400" dirty="0"/>
              <a:t/>
            </a:r>
            <a:br>
              <a:rPr lang="en-US" sz="2400" dirty="0"/>
            </a:br>
            <a:endParaRPr sz="2400" dirty="0"/>
          </a:p>
        </p:txBody>
      </p:sp>
      <p:pic>
        <p:nvPicPr>
          <p:cNvPr id="210" name="Google Shape;210;p9" descr="E:\NAAC\Format\CBSA Landran LOGO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0233"/>
            <a:ext cx="22098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211;p9"/>
          <p:cNvGrpSpPr/>
          <p:nvPr/>
        </p:nvGrpSpPr>
        <p:grpSpPr>
          <a:xfrm>
            <a:off x="460375" y="964188"/>
            <a:ext cx="8314267" cy="825962"/>
            <a:chOff x="0" y="0"/>
            <a:chExt cx="8314267" cy="825962"/>
          </a:xfrm>
        </p:grpSpPr>
        <p:sp>
          <p:nvSpPr>
            <p:cNvPr id="212" name="Google Shape;212;p9"/>
            <p:cNvSpPr/>
            <p:nvPr/>
          </p:nvSpPr>
          <p:spPr>
            <a:xfrm>
              <a:off x="0" y="0"/>
              <a:ext cx="8314267" cy="82596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92D2B"/>
                </a:gs>
                <a:gs pos="80000">
                  <a:srgbClr val="C93D39"/>
                </a:gs>
                <a:gs pos="100000">
                  <a:srgbClr val="CD3A36"/>
                </a:gs>
              </a:gsLst>
              <a:lin ang="16200000" scaled="0"/>
            </a:gradFill>
            <a:ln w="9525" cap="flat" cmpd="sng">
              <a:solidFill>
                <a:srgbClr val="BD4B48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 txBox="1"/>
            <p:nvPr/>
          </p:nvSpPr>
          <p:spPr>
            <a:xfrm>
              <a:off x="40320" y="40320"/>
              <a:ext cx="8233627" cy="745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en-US" sz="2200" b="1" dirty="0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Student </a:t>
              </a:r>
              <a:r>
                <a:rPr lang="en-US" sz="2200" b="1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Achievements (2025-26) </a:t>
              </a:r>
              <a:endParaRPr/>
            </a:p>
          </p:txBody>
        </p:sp>
      </p:grpSp>
      <p:sp>
        <p:nvSpPr>
          <p:cNvPr id="217" name="Google Shape;217;p9"/>
          <p:cNvSpPr/>
          <p:nvPr/>
        </p:nvSpPr>
        <p:spPr>
          <a:xfrm>
            <a:off x="4467122" y="2362200"/>
            <a:ext cx="4267200" cy="37338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25746" y="2925787"/>
            <a:ext cx="39644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Name : Mr. </a:t>
            </a:r>
            <a:r>
              <a:rPr lang="en" sz="2200" dirty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Saurabh katoch</a:t>
            </a:r>
            <a:r>
              <a:rPr lang="en" sz="2200" dirty="0" smtClean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 </a:t>
            </a: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Batch: 2023-2026</a:t>
            </a:r>
          </a:p>
          <a:p>
            <a:pPr lvl="0">
              <a:buSzPts val="1100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Detail about Achievement: </a:t>
            </a:r>
            <a:r>
              <a:rPr lang="en-US" sz="2200" dirty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won 1st Position in Chandigarh State</a:t>
            </a:r>
          </a:p>
          <a:p>
            <a:pPr lvl="0">
              <a:buSzPts val="1100"/>
            </a:pPr>
            <a:r>
              <a:rPr lang="en-US" sz="2200" dirty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Weight lifting by Chandigarh Amateur </a:t>
            </a:r>
            <a:r>
              <a:rPr lang="en-US" sz="2200" dirty="0" smtClean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weightlifting</a:t>
            </a:r>
            <a:endParaRPr lang="en-US" sz="2200" dirty="0">
              <a:solidFill>
                <a:schemeClr val="dk1"/>
              </a:solidFill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  <a:p>
            <a:endParaRPr lang="en-US" dirty="0"/>
          </a:p>
        </p:txBody>
      </p:sp>
      <p:sp>
        <p:nvSpPr>
          <p:cNvPr id="3" name="AutoShape 2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307975" y="236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460375" y="3889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8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612775" y="5413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0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765175" y="6937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2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917575" y="846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4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1069975" y="998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2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1222375" y="11509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1374775" y="13033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" name="Google Shape;586;g3f47e53825f_0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775" y="2115064"/>
            <a:ext cx="3730625" cy="42095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0470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" descr="Silver Medal Isolated On Transparent ...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9"/>
          <p:cNvSpPr txBox="1">
            <a:spLocks noGrp="1"/>
          </p:cNvSpPr>
          <p:nvPr>
            <p:ph type="title"/>
          </p:nvPr>
        </p:nvSpPr>
        <p:spPr>
          <a:xfrm>
            <a:off x="1846770" y="136525"/>
            <a:ext cx="7152767" cy="883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en-US" sz="1800" b="1" dirty="0">
                <a:latin typeface="Times New Roman"/>
                <a:ea typeface="Times New Roman"/>
                <a:cs typeface="Times New Roman"/>
                <a:sym typeface="Times New Roman"/>
              </a:rPr>
              <a:t>      Department of Computer Application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sz="2400" dirty="0"/>
          </a:p>
        </p:txBody>
      </p:sp>
      <p:pic>
        <p:nvPicPr>
          <p:cNvPr id="210" name="Google Shape;210;p9" descr="E:\NAAC\Format\CBSA Landran LOGO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0233"/>
            <a:ext cx="22098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211;p9"/>
          <p:cNvGrpSpPr/>
          <p:nvPr/>
        </p:nvGrpSpPr>
        <p:grpSpPr>
          <a:xfrm>
            <a:off x="460375" y="964188"/>
            <a:ext cx="8314267" cy="825962"/>
            <a:chOff x="0" y="0"/>
            <a:chExt cx="8314267" cy="825962"/>
          </a:xfrm>
        </p:grpSpPr>
        <p:sp>
          <p:nvSpPr>
            <p:cNvPr id="212" name="Google Shape;212;p9"/>
            <p:cNvSpPr/>
            <p:nvPr/>
          </p:nvSpPr>
          <p:spPr>
            <a:xfrm>
              <a:off x="0" y="0"/>
              <a:ext cx="8314267" cy="82596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92D2B"/>
                </a:gs>
                <a:gs pos="80000">
                  <a:srgbClr val="C93D39"/>
                </a:gs>
                <a:gs pos="100000">
                  <a:srgbClr val="CD3A36"/>
                </a:gs>
              </a:gsLst>
              <a:lin ang="16200000" scaled="0"/>
            </a:gradFill>
            <a:ln w="9525" cap="flat" cmpd="sng">
              <a:solidFill>
                <a:srgbClr val="BD4B48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 txBox="1"/>
            <p:nvPr/>
          </p:nvSpPr>
          <p:spPr>
            <a:xfrm>
              <a:off x="40320" y="40320"/>
              <a:ext cx="8233627" cy="7453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alibri"/>
                <a:buNone/>
              </a:pPr>
              <a:r>
                <a:rPr lang="en-US" sz="2200" b="1" dirty="0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Student </a:t>
              </a:r>
              <a:r>
                <a:rPr lang="en-US" sz="2200" b="1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Achievements (2025-26) </a:t>
              </a:r>
              <a:endParaRPr/>
            </a:p>
          </p:txBody>
        </p:sp>
      </p:grpSp>
      <p:sp>
        <p:nvSpPr>
          <p:cNvPr id="217" name="Google Shape;217;p9"/>
          <p:cNvSpPr/>
          <p:nvPr/>
        </p:nvSpPr>
        <p:spPr>
          <a:xfrm>
            <a:off x="3581400" y="2133600"/>
            <a:ext cx="4648200" cy="21336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10000" y="2346692"/>
            <a:ext cx="42671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Name : Mr. </a:t>
            </a:r>
            <a:r>
              <a:rPr lang="en" sz="2000" dirty="0" smtClean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Sammual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Batch: 2025-2028</a:t>
            </a:r>
          </a:p>
          <a:p>
            <a:pPr lvl="0">
              <a:buSzPts val="1100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Detail about Achievement: </a:t>
            </a:r>
            <a:r>
              <a:rPr lang="en" sz="2000" dirty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won 1st Runners up Mr. Fresher in Jashan 2025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307975" y="236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460375" y="3889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8" descr="data:image/jpeg;base64,/9j/4AAQSkZJRgABAQAAAQABAAD/4gHYSUNDX1BST0ZJTEUAAQEAAAHIAAAAAAQwAABtbnRyUkdCIFhZWiAH4AABAAEAAAAAAABhY3NwAAAAAAAAAAAAAAAAAAAAAAAAAAAAAAAAAAAAAQAA9tYAAQAAAADTLQAAAAAAAAAAAAAAAAAAAAAAAAAAAAAAAAAAAAAAAAAAAAAAAAAAAAAAAAAAAAAAAAAAAAlkZXNjAAAA8AAAACRyWFlaAAABFAAAABRnWFlaAAABKAAAABRiWFlaAAABPAAAABR3dHB0AAABUAAAABRyVFJDAAABZAAAAChnVFJDAAABZAAAAChiVFJDAAABZAAAAChjcHJ0AAABjAAAADxtbHVjAAAAAAAAAAEAAAAMZW5VUwAAAAgAAAAcAHMAUgBHAEJYWVogAAAAAAAAb6IAADj1AAADkFhZWiAAAAAAAABimQAAt4UAABjaWFlaIAAAAAAAACSgAAAPhAAAts9YWVogAAAAAAAA9tYAAQAAAADTLXBhcmEAAAAAAAQAAAACZmYAAPKnAAANWQAAE9AAAApbAAAAAAAAAABtbHVjAAAAAAAAAAEAAAAMZW5VUwAAACAAAAAcAEcAbwBvAGcAbABlACAASQBuAGMALgAgADIAMAAxADb/2wBDAAMCAgICAgMCAgIDAwMDBAYEBAQEBAgGBgUGCQgKCgkICQkKDA8MCgsOCwkJDRENDg8QEBEQCgwSExIQEw8QEBD/2wBDAQMDAwQDBAgEBAgQCwkLEBAQEBAQEBAQEBAQEBAQEBAQEBAQEBAQEBAQEBAQEBAQEBAQEBAQEBAQEBAQEBAQEBD/wAARCAGHAS4DASIAAhEBAxEB/8QAHgAAAQMFAQEAAAAAAAAAAAAAAAECBAMFBggJBwr/xABLEAABAwIEAwUDCQYDBgQHAAABAAIDBBEFBhIhBzFBCBNRYXEiMoEJFCMzcpGSobEVQlJTYvAWgsEXJEPR4fElNGOiZHSDhKOyw//EABsBAQACAwEBAAAAAAAAAAAAAAACAwEEBQYH/8QAMhEAAgIBBAECAwYFBQAAAAAAAAECAxEEEiExBRNBIjJRBhRhcYGhkbHB0fAzQlLh8f/aAAwDAQACEQMRAD8A6lRQQd0z6GP3R+6E7uID/wAGP8ISxX7tv2R+id5IBncQ/wAmP8IR3MP8ln4Qn3QgGdxB/JZ+EI7iAf8ABj/CE/yQgGdxB/JZ+EI7iH+Qz8IT/NCAZ3EHSFn4QjuYf5LPwhP/ADQgGdxD/JZ+EI7iAf8ABZ+EJ90IBncQ9YWfhCO4h/ks/CE9HmgGdxB/Jj/CEdxB/IZ+EJ6VAU+4g/kx/hCO4g/kx/hCf15IQDO4g/ks/CEdxB1hZ+EJ6EAwQQfyY/whAgh/kx/hCqFIEAzuIf5LPwhHzeD+Sz8IT0qAp9xB/Jj/AAhHcQfyWfhCf0QgGdxD/JZ+EI7iD+Sz8IT0IBncQfyWfhCO4g3+hj/CE/khAM7iH+Sz8IR3EP8AJZ+EJ6EAzuIP5Mf4QjuID/wWfhCfzCEAzuIP5LPwhHcQ/wAln4QnoQDO4g/ks/CEySCC31MfP+EKt6Jr9x8UARfVs+yE5Ni+rYP6R+icgAIQhACEeqEAJUnjZCAPghCEAISpN0AISpEAI+KFTqqqmoaaWsramOnp4GOlllleGMjY0Xc5xOwAAJJPKyAqeaOS0S48fKhYDk/GJsv8FMmRZvEDnRS43VVD4qHWOToWMbqnZe/tamA2u0kEOWlPEzty9o7iViEVXjuesVwSCBwdBTYG59BBG4X9qzDqebEj23O25dVt06K65ZS4KJ6iuHGTt5U19DRsMlXWQwNaLkySBoA+Kw/HuOHB7LJLMc4nZapZAbd07E4jJ5+wHF35LiHVcRajG6X9r4rJUVc7DpnnEpcQD++Qbnfe5B+CfQ53kETWQVMlVCzk6Mgua0872sfv2WyvF2PtkVqos7i5Q4scMs/yOgyZnvA8YnYLugpa2N8rR4mMHUB6hZYuHGWuIkmBYjRV+GYnW0dRDI2alqB7D2PabtLSPdNwNwRzXQvsn9suhzzSQ5M4pYzBT4sbfMMTnc2NlW0us2OQ7ND7mzXbB1rH2ve1r9HZRz2i2FkZ9G3fNCAQRcFC1CwPghCOaAPRCOqOiAEeiPNCALfBCEIACPVGyCbIARz6oQgBI/knJkhs2/mgCL6tn2R+icmxbRMHg0fonoBEFHqj9EAIKN0FAHwRdHxQgBBRdHogBCEIAQjmrZmfM+X8m4HV5kzPikGH4bRM7yaeU2A8ABzc4mwDQCSSAASbIDBePvHzKPZ9yjFmbM1PVVtRXTGmw+gpdPe1MukuO7iA1gA9px5XFgSQDyi7Q/bBz3xwxCuGYcWqafBWPPzTAKKZzKGBvIGS1jUPFr6pAbEktDBsn9q3tG13GjiFiWaa1tRDQwCWgwKgljcPm1G1+znNvYSvAc55udzpuWtaRrBXYg+RznOY3UXFwFjtfyXb0ehjhTsXJz9RqHnESTWY0yqfa79NuRkP+ir0UsLRqp6Ws1OvcwyadvQk3+5Y0H1Dnm7AxpPNgspENRLTzNdBM6zdzrauwkkaLk2+S6x1r8Hq3VLHy9zKPba+LQ5pv73gbfmm1Uc1FWiqoHFjXkOBY6zTffY9B4KBVY6x8mmW42sRuWn1CKLEYon6Gv8A93edhe/dnyPh+ilEGb4Hmubu2R4hSvaDsXFmprvgQs0wbGWtliqA5hha4nXECNJJ31N8D4eq8tMZeWsledJ9148FIixXEMGmAjqTPCT73MfFSlVGawSja4s3c4P9rviNwmqKSkOLPxbLujRFR1kzpIogf3Wk7sAvcaSByG29+hvBjjhk7jNlylxPBa+mixMwCSswzvgZYHCwcbGxcy5ADrW3C4pZWx+DGqKTCe9MbpBdlubTfn8Db4Er0TgRxozNwkzhSZjw8tllwtxLonOsJ4bjUz0IFj1AJNtlw9T49PLh2joV6jrJ2uQsZ4a5+wfidkvDc7YGHikxGMvYx+zm79R0uLOF+jgVky4jTTwzbTysglQk2QyCEeCEAIQj4IAQhCAEFCEAc9k2Tdu3inJr+W6AIj9Ew/0j9E7yTYfqmfZH6JyAVIhCAPVCEIAQjlyQgBCEIARt8EeiEAq5y/KbdofDqieh4NZUrG1FRg0pxDGJY3nRDPYNjiuP3mtc4u8NbRzDgOgOccx0+T8qYvmmqhMsWFUUtWYmuDTIWMJDATtdxAA8yvn84t53nzBmzGK6OqMvzqvqaiWpcSXVT5JHOdI6+9yXE/Fb2gp9WzL6Rr6me2OEYvjmOV+J1j62SeTWT7ususrM/FI5A0SNF2+Kpz1LJHs7sSB9tgB9ylU2VcbxYNNDhT9zud/0XoHKMFyc2MJWPEVkgzVUTm62RgEcvb2/VR2VVcfcmY3w1EX+C9CwXgLnbEmd8GFg6tERv+a9Dyp2P8wYhURvxeQtjdu4ciQtaeupr5cjfq8VqreoGvwqpiDHO1spdzIbcqrDS1QYO7hcWcyADb1Hmt7MsdhrK7Im1WLVr3vBBbG3cEeG/wDe6yat7JuUKSmHzCmeXkWdcgf6LUl5rTweEzoV/ZzUzWXhGi2E1E0MDaarYXMaPC9lNraGKW+l4i2sPA/81tfV9lCiic50NPpJO552HisSzF2asWo6aaYzMMbWuMbQzc2HJbFXl6J9Mqt8Bqa1yjXTL+J/sbGWRvkD2NebubyN2/8ANegYHODmd0c7WvhMzZ4n3vZxdexHhusBzflysy9XgVEMrSCN3DbyV+yxirf2vhskjm93K+NspPINFj+YLvwrdsanDcjkRTrlsl7HXPsG4riT+H5wqsxGSppmQMFGx7y4wthkfE5vkNPc2HhbyW0a1S7BmGy/4VrcR1PbDTRikjBb7Mge8v1X/iaQWn0C2tXlb/8AUZ06vlDzuhFwjzVRYBNkI+KPVACL+SOqEAdEdUc0vxQCJeaTdCAE2Xdo9U5NkNh8UAR/Vs+yP0Tk2IfRs+yE5ACPuQjmgBCEqATohCEAIQgoAQlSIDyHtcZho8tdm/P2I1rC4S4RJRRWF7T1BEMR8rSSMN+lrrgvmRo+fR1MrQBKXvtyFh/dl2g+UezJNgvZ3OExmFsWYMZpqCofIDdrGRy1ALLfva6eP4XXFjE6j57XSR1BsyLZt+m/Jdjxqai5Gjq3ykZlwk4fszFWiuxCNzo7gtHl4LbvKOT8KoqWOKmoIGghuo6RfbqvKOD+Dw0WE00rBa7AD9y9xwB7nOYDJYNPKy53k9RKTwmet8HpIQgpNcmYYblrDyxpiaw2PMeiyjDcGg1xgNAsdv7/AL5K14PE+SSOQxgi1ib28P7+KyjC2ETBxZa52sV56Um+Weo2KKwi+4ZGwQl3d7NdtYKYKOKqu7mCPFJTPla02YbO+5VhHJIHEAi+/RRyYSLVUYTFfUCNjuLqz4hhcFVG+CWJukiwNuqyGojkaANdwocg1DYgkcyp1ywzFkeDSDtOZLFBWGthog1pDmAtbzsbi/3/AJLXikopYp4YYZJpNb23j90HqAD6F35rentTZelqcvx4rTxlxga4uDRztv8ApdabMkopqYv9xzpIyAObeYuPIFx+C9r4271KFk+deZoVeqbXuddewjxByfmTg7QZZwkxU2M4Y2SWvo+8cXDVI4NcNW9g0MG1wNt7krZXkuTvYR4jPyvxly/FVSRhuNPfg0+rlreQGked9Pl7RXWJcvVV+nYyql5jgEqRC1y0PijbxR8UIBUiEX2QAUI+KN0AISpEAJso9n4pybIbN+KAIz9Ez7I/ROTY/qmD+kfonIAR8EJUAl0ckJUAiVJuhACEIQAhCVAc5/lb8XxIycO8BinmjpTFiVU5kbzomkJgaC5vK7AHWPhI8evMLHBfEO/hcS2ZwJubkO63XYH5U7IMuN8FMI4hYfQvnqsqYoI6h4IAjo6puhziOZ+nbTNFv43LlHBlGXHcyYbhWH00rJ6qZjHx31BovcuBHS267WhkvQ/I0b4t2YNkeGNFK3AKOMttdoNx1XseWqRoLC5vlyViyvlhlBS09NGAyOJjWAm29gAs0oJMPw/S0TNLgVwNc25PB7rxmIQWTP8AA6BvdgxgW07gK+0tM6GS5HK1rjn4rF8Dx2GMukZI0taDe52sslhxqnlLXF1mg+vT/suO+OzuZ3coyKCInQW8iOXkpTaR1gWusOgKtJxiKNjJ4twBe3ko8meMvU8jRLi0ET3OLdL3gb2BO3xCxjPRjiPLLjWUbzex8yrRLFK3YAgDa6kNzhgVY6QQ4xRyEadYbM02F+exVE5ny7PJ3LMVpS7UG2Egtf16KyEJrtFcr65cZMB4s4BLj2TcSpYwe8bGXM6b2/v7lzomimocSqaWVojcySRpF/3eR/1K6wVGGQ1DHwvbrje2xHQghaC9o3g7XcPM7NxOOJpwTGJC6CQcmPPvMI6c7r0XidQot1v3PJee0znFXR9uyD2b5K5/FTLNTA8kQ5kw50W1idc7W/eTZdvgdguNXZHwGnxHtCZFwmNrmwSYhS1rrja8EjZrX/8Ap2+K7Kq7XvNiOFQsRBCELRLxUnkjzQgFuk9EFCAOqEeqNuSAEIshAGybJ7u/inJsvu8uqAIvq2fZCcmxfVM+yP0TrIA5I80fejogBCOiEAIQjZAHqhCEAeiVIlQGEcbcs0mcuD2dMr10WuLEcBroQNIcQ/uXFjgD+8HBrh5gLj92acrx45nbMWaK5hcMEpIYYRa9nSNd+giP4l2zqoY6mmlp5m6mSscxw8QRYhcgOBOB1eFUWZqLBHudNiOOQYT84Av3UUbTrnsedhKAP6nMuCNluaWWIyiQ25mmefcTeL+NVOOOoMFdNS0NJ7DWgaXOf+84nxv/AH4+dv4l8Q4D3tPLiEMTDcve4kn4r0TN+F0OF41XxU0bIYIqiRrZdu8c0OsC5/Mnbx6rEsQxXKEbL1FXI6RxABDufxK2Y7OtuTa2za3b8Fzyf2h840crabEZjLTNeA98hF7dQSOtl7dlftE0VZXQUdp5I3AAtZBI4k3ttYbrV2fEMHFQ99HVPPtkeO46EgmxV1y1idDTZkwmXu6j6ecxtip4XzySOFj7LIwXO577f6laup0dVicsG/o9ddU1HdlG3HELiniOH5aNZg0NSx8kRv30dnMPiBe48Vr9mfPWZMVcfmgqPn80Ya5zW6wwEnVcC53NufgtkKnLGUMTy7hmDn9rwVmKiRjv2hg9ZSa9EbpZGsdNG1mvuo5NIBJuL2IBXgnEBtBlad1HQUv0ETi5pDeZvvYf2VoaRVweFHk6mtdlsc7uDEcBGd4amOOnqqRz3vu4l7nSW/yg2WwGWYMyVeFRRVgaWQu1F8VOdYH2gA8/mvHsk8X8r4RXBuL0M127v0aXEN8SL+q2XytnTK+O01PU4dUsbHLYxOJABPgCLtJ8r3W1qrp1rmHH1OfpNNCx8WZf0M+4UY7WF8uC1ld86pXezC6YPZLC+3uODgCOWwNvEedn7WWVGY7wbr6psPeT4XNFVRbbj2w11vg4/cpGYMfosrUNHnGbCcQrvms8dLVw4ZTGepnjldoj0RAjW8TOj9Gukt7xWRYzi0/E7g1mqT/DWKZeqvm74aejzBG3D5qghoc1ze9IYGki13OFlqUybsVkfqbepShTKqb9jXnsJYCJu0PlVtQdRpvnVS62+3zSV7f/AHFhXV/kuavYWybmbK/H+jOZsvV9C99FVNiNRAWNJZTsDix1tL7B7LlpO0jDyIv0qK3tXLdZk8vWsLAIQhaxMEI6o26oAQhCAPgiyEXQAhHxQgDyTZNmiycE2T3R6oAiv3bPsj9E5NjP0bDb90fonIA6o9EqTogBCOSEAIQj4IBfVIhCAEIQgAi4N1y34X8PsxcJuJfEZmK47V1sdNUYxRCGol7+LRDNRPZO2waGyP71lzp2Dbem0nbV4943wzdl7JeWMSqaGrxeOasqqimdolZE0hsbQ4bta53eXI3uxu9iV4Fw+xDFcx5XfiWLTz1+J5nnxPvKmY6n921xlkc53X2KJjb8zt1VtUtucGytLPbGyS4fRqnxQwzHKmtf8zp9DNTnBz/cueR8/JebOyTidVS0sc9PC2oL395UOeXaw63O1yLEbepW82NcLqXG6bcNAB8NysYdwcwGklD5aZ0xbyaXEi/opR8iq+EdV+Id3xPo1b/2T1UmG/8Ah+JwvqTLLVVFUY36nXt7JvsQLD438VkvC3LVOM+YM1lSRUxOnDdIsW37sEj4td8R5LYPFsAocIwstjoo4m2sGBoFz5rDuAPD+tdxArKuutUmhZFD3rj7z3l82rbblPo9Yioz1fqVSZZX45ae+tJe5sdNg8+H0WA11PBU1rX1DqF0HeatU1XFJSQv35WkqG39b9F4Pm/KOEZ6y2a6N1a2KKqngligawyF8b3Mc1xvtYtva+4seq24xbBHVGAuw2KR9LI+HS2ZvOF1rtePNrrOHmF5zhWU8t4ZVVmI4LhphoMwVDsUNNqLoqV8h9umb0DopRLG+377H+g41F+xbvdHd1OnVlij/ta/l/6afO4L0OM4nTsirp4ZKONjNLKRp1ab21N1A9bHa2y9QwXgjmaashqMrYtR4NSPpI4Kilijc6KqLG2L5GO2Dza5IsL7rYI5FwedzXuo4nhxv7TASFlWEZbpooWRUNKYw3wJstyzyUpRwacPDVQluS5MKwfAMcw/LlLSYg+OWohrsPGskgFzayEjx8AvQs5YS/FMkZgw+fvHNkwqqa1jTu53cusPiVWxXDIu5oMOnc2OSrroDEf4nwu+cEeumB6vrtLqV0Uo9l3sO9OS0oTzNM2bqmq2jWDsBZqpct8VcfgxjEqiny7TYS6ugY/U+Ntc2RsJDLD3nRyuOlu5AudmC3QzKfELLmc3ywYTNKyoiBeYJ2aHlgNtY5gjccjtcXtdaN8F8FZkzhnS07aZjsRqKqqMpLb3eJnxtP4Y2pnCjOeP5U4/4I6uxSR8WIV/zeobK86A14LHG3IWaTb4Let1e+5qK4RyqvAeppHa5fFjP9cHQtCEK88wKkQUIARdCVAIjzQi+yAEXR6I9EAbJsnKx8U74pr+XJAEZHdt9B+iemRfVM+yP0TtkAI+KEckAI3Rsj4IAuhL0SfBACLpUnNACEFCA5y/KLMrJuO2BtjcTF/hSBkbR/MNXUX/ACLVaMgYmzC+G+VJHsmkigkqPnccBtJNCKuTvYgTyL2XZf8AqKzft64YyTjFhE5jeS/AIXMceWv5xNsPQRD715Rl2tMPDDB2seS+OrrIJGk7gmd7x+Two1y7R6icVLQ0Y/zOT0htVLh1dJQyVEc0MQaWzxEmOcOAc2RhPNjmkOa7q1zSNiprqymlpXg6NR2ufBedUOeamDDo8Ikko6yjo5C+CKthe7ur82skikjla2++jXoBJIbckp2J58gdTufT4fhEJt7V46txb6f7yPzutOdacuzqUWyUFmOf4ETiDWfOKeSghD9RsCYxqJuQPZ8ySGjxc4Dqq/BeigyZWOw7E6tkmKTSipq9BuxsjiXua2++kF5A8gvLcwcUMTZilPWVbo3UlE92hjImRRtcWkB5DQNbgTs55c4dCsFwji3iVbnv59HTTQ0ocXGsdKCHG9rFg5A+vwWyqJSrcIGtLUxhapWfwOlUWYsOxPCY/pmsqJGFhB8eh/RYTBh8mCvkwHW2SOuq5q6gmmkDI3TSvL5qVzybMJcS+Lk0uMgJ1vaD49/tOxyiyi3EsGwSPEq8tJhp5asU7HW2PtWd522VxyhxpxjPuWarLeL5Nkw/EWhscje+bURsBINxIAL+hA+K5carI8tcHVlOuziL57R7NBMylr5MLrYpKapp3aJIZRZzSPVZZgsLpg8UIdI5ou5rRfbxsF4DUZmxrApaenbj2NRRAhrIqfE6mGNvkGMeGt28AvUcoY1T4lRAVlRW1rH7FtdWzVQB9JnuH3JKMUsmU7Uscf5+H/ZlETf2zihrAQ/D8OY4QyABzZapwAL2O8I2amahcOMzxzYVNqf/ACc4D7uLLtPmnsrw5ukaQwDlYbKz41iMVDg9ZUTSDu44SdR6ADn+ShVLNiwV6jip5PFMr50jps1/4UqqG8VIx87JtZBBmkfI0Aci0xvjN/Mpcay5WTZ8w2twyP8A3h+Itjh2vcvj2+PP70S5Vc9uUscY4CapwijhlI5ve2Jp1E/5gPgvW+FOVBmTi1R0s9zHl6T5/KQ61+70hhHjaQNBHg4qcfiuaj7m9vhpdD6r9of0/ubajkEI6oXZPlgICEIAR8UeqEAJQkQgDyujyR5pUAia/YJ3qmy+78UARfVM+yP0TrJsQtEz7I/RPQCJUiPNAKkCEIA+CVId0dboAQja2yEAdUBHgUIDUzt+4CW4NlHPB0CLC6uoopGge3I6VjZGeoa2Cbb+paiYdUGlwbEsGZLq7uoixSmvt9HOwtA+HdA/5l0p7QfDt3E/hNjmV6ePVXd0Kuhs0FxqIjra1t+ReA6O/g8rlfU4pBBmp9Ox72wimFM3UdyYGtDR9xcfgoxj8f5na0+o3aRQ/wCL/b/GyT84dLXd3GXNBO+/mp9T3TKd7Lm5HMnxWK0+KMdWg3HO2rx/srHOL/EZ2TsEh+bvHzmq1BjTuduv5qnZKdihE6sNVCml2S6QnFLE8HwzLc0DKiM1Tmew0Wu4krXXD8cxShxJsJqGxxOeC4Dkbi/LxWQx1UuYKQ4zjE8r5J7CNmrnbqfLZZpkqoy1h8jHPwSCSc3GqSmZIDsBycD4WXWritPDD5Zw7J2eQtUk9qJuC8UpKPFqPDS6SWmbG0xgOIDpCLaT5X/Ir3jh9xzp8LxaaHFcDrGYf7LY5b7MNzsQfIt67WPNWDKmcMGoqeOOHJlBA/3nTQUDGFrhfcEC46ciFfMx8QcCqXQ4fmPCpHvbNHJI6dpbLYAH3ne0Li3lYrRnKE/h2nXhTdU9yl+x6pW5syvmegZiGH1cM8J0uOkgSRbkbjxBB28lmGTK6SJjYHPJAFwQditIeJWKwZHzDSYxlLFHy4TiERFw8XY795jgOoO9/ILcLhBjMWZcnUWNQNJc9gDr9Tbf+/Vc3WUKqtTj0zoaLWyvtlVNco9foq8OaAQdza5O6xjiljrKHKddGZAGmFwcTvtpPTrfkpRxAwxafd02ufgsAz7iTcZip8G0uc2trYKZ58WyTBn/ADutbRwzYpMzr7cQcV7me4Lh7Y8GifiJge/DIgKGEPs0MFmhz/O9jb4dF7N2ZcGnFNjmaKtjDLWTMha+3tAgFzx6EOj+5ea0VE/GcTpMFw6Ns1RVPELYmtvcEgm/kLXJ5AAlbR5Ty3SZTwClwOk9oQNu99ra3ndzvifuFgrdFW52Ox+xV57WRq0i0qfMsfol/dl3SpPihdY8SCCj1SoBEIRsUAIR5IQB6oRyQUAqZJ7vxTk2S4b05oAi+rZ9kJ3LZNi+qZb+EJyAEISoBEbhKkQBdGyEIAQhG6AEIQgD1Wknbc7MOUsFy7iPH7JUf7Nr8IqoazFcPYwup6wSziOWYC/0b/pi51vZIaTYOJcd21jXE3JtPxF4c5nyHVTdzHmHCavDTLp1GIyxOYJAPFpIcPMBFw8k4TlDpnEqPEW0GIOpZJjLJGQw+ousT4xYPU5qxHCZY2n5uyA732uXf9Aitr56ZzpJo5qepgkMElPKwtkY9twQ4HkRa1vG6vGF1jsVmw2CqDXMp36ngnmCL2/VW/JJTR0a5K6t1S6eDyzL9FmFubKLC6mgmmw+OZrXtiZqJYHbgjn43W5PBTAMmQ4tRT41l6ej7uGpjElRRvbH9awtOotsbgEjfldea1mE02F4i3GIo2hrvbYQNv75L1vhvxdwOji7rFGxksANnciAoX3erHhHW8b4+tycJzwz2jKGYeHGDjMWGYdRvxRsjZ3U8UVI8CTUy7WtcWhgF7AEkAWUPi03CM84LiEuG8PIoq2ufQM114jGunjex0rgYy8tcAHNAvY3G9rqFh3GLKfz01jPmXdvIGl5Aa0WAsSfT81lFDmLD8zzAjEKV8d7iOnNwBfkCua8V/EzsT8dRDnc2/zNB8x9nviDDmSbFsTkaMDFY4wU8T3SNaHE2G4GwFhy6rcvghSOwDh5QYb3Og29jfpva3wF1mGaMKw0YRO+Sna2GNtmi33H9FhuW61jMIEUVw2mc7SL8xy28Bb/AFVN+qlq4bX0jXq0lejm5x7Zks9a0mRrpRq1gbnnY3IPhs23/dWnJOWq3ihxewTJlJVSUtKJJKusqYmhzoYo2FwcAdrlwaAd7F4NjyUbE8UpMG3bGHyujDuZ3Ow++2pZX2E4ZcxcZsy5lMupmE4K+klZbbvZ5oiHD0EEgV+jr7ZyfKahwXw9m4mR+GmVcgU+jBKN8lW5ndzV1S7vKiYc93WAA5ey0AbcllSELeUVFYR56dkrZbpvLBLt0SIWSAIQhACAhCAEI8EIACVJZCAE2S+nbxTk2T3QgCL6pn2R+id6JsX1TPshO9UAbIQjkgBF0IQAhCEAeqEfFF0ABHTkjmhACEIQHEXtyZL/ANl3adz1hMMNQyjxmtbj9E+UbSNqmiaXTtYNbO+ZgA5BoXh1JmhmH4zTayXBlmtY02BI2uf76rqT8qL2e6nP/DSLi/liilqsbygwNq4o2Pe5+HXeXljW8y1zmuOx9kXuADfjdXYhU0uIiV7hqY3VsdibbLcpSsiPWlXjButSYP8A4rydC6njuY2gOtz5dPBeWZk4WcRJ8REGA0k7mPkAaGC4aPEn++azbsw8TcJdgrsIxCTXNKAGlx2HTfwXu+HY7hsUveSvYH3Ja23S9lyp2z01jWOD1tFVWuoUm+TWzCOzxxQra1mGwd61zmd5HJqs0OG9j53/AL2W33BHhbj+ScH0ZjERqgNtDy+7PMnkd/NTsN4i4DghDmyRSPB9kEgXPr06LIIeIuET0jcQFS1rDZzgX352Nlq6nUWXx24N3T6ejSSynyVOIlUzDssTRSuDXzROvfwty+5eQ4JjMOHYF3xnY5sT3NfuCCLF36gb+ap8e+KmGVOXmuiqQB7BHQtdq5EeFlrTXcWX0mHmlnkaO+mfJI0nYs02afiSFZpdJKVfJz9d5GMbuH0j0vP3EQUkQqZq675Q8sbztud9/DVvfz8Fun8nZlmqwbKeOYnilI6GvxUw1kpeLP0PL9AI6bC9vMrnJwUy7XcaM9wVGIU0v7Aw1wlnfawmGokRg9dViCejRba4XWXsuUwggzAGtAYBSNaByFu9W7LbU1Uu/c49m6+mWol1xj+J7sjkhCkc0EIR8UAJeiRG6APghARZAL8EiEIAR6oR5IATZPd28U5NkvbbxQBF9Wz7I/ROTYfqmfZH6J6ARKkRugDkhCEAIR09EW8UAIRbqjnsgBCVIgBCOSVARsRpIsQoKmgmYHR1EL4ngi4Ic0g/qvnA4q5EGBYlUupbkNqHNfELnu2k9PLmu+XaN7SfDPsx5EfnXiLiMl5nOhw7DqUB9XXzgX0RNJAsBu5ziGtFrm5APFbiuIX5nxKWIBzH1DrDn1V1MnGWSca1ZFo8Fypm+uy1VB0ErmNLxq0np1XuMPHOqnw9jI68d66xLi7dosAPyH5rxLMGW9Mz5aINDr6izlceSxyRlVTG0jXt8emyvnCFnMkKr7dPxFnv3+26aWse+oqratQ2dtz3t62ClYn2iah4dS0NU9kD2R62gm+sE3/vzWuRkeebj4KRQUldXztpqGmkmledgAoKmpexOWsvmsZPUc8cU8RxqJkRqnPLdILSed7n/VHDjIOZuJ2LsNRLJTYYXWkmI6fwsHXw8B8FkvCzgbFWTwV2ZWmrLjrZFyZq5nUDu5baZDyNQ0jYZW4fB3DS0MBZZvpYf3sqbtVGlYgbGl0Nmolut6M94O5LwfJmAU+XsEoxDBE0WLvfebcyeZN97+a3A7NbO6bmGK/sg0u/j9atbMu0baId9IQdRuxoFrC3/ZeRdtXjDxS4RZTyri/DXO+MZbbWV89PXHDap0BqPo2ujD9J306X2+0VzNLm6/H1O55KpVaJpLhY/mdXki4TcN/lH+1RlfHIJZuKVVjFHGQ6WjxeniqopR4F5aJR/le1dQeyh238l9pADLGI0LMv5wigExojNrgrQAdbqdxsbtA1GN3tBpuC8NcR1rNPOtZfR5KNkZcGzCVIhUExUiB5peaARCPVHkgDyQhKgEQUdUeqAE2TYbJya87boAi+qZt+6P0Tk2I2iZ9kJyAOSEIsgBHNCEAc0dUWuhACPNCEAI80eaOaAFi3FHiZlLg7kDGuJGecRFHg2B0xqJ37a5DyZFGCRqke8tY1t93OAWVLkb8sbx+rMZzxgvADBK8jDMuQsxXF2Ru+sxCZhMTHj/04HBw/+YPgFOuG+WDEntWTTvtWdpjOXac4pV+fMyyOp6S/zbCsLZKXw4fSNPsxN/icfee+w1PJNmjS1uY8QHxT49WyC+h8r3Dy3WshcXEX33WyWaXumrpSTcu9pXWtLCXRs6OOW8mE1tCHO7y12gb3WOVGGMqXuax51A79VmcsTmgi1w7mEU+F0krhI6MA+nVRVmC+Wn3Mw/DcpfPakMmp2lvM7DcL1/JPDyKQMnjadUJGkMiJHw+/qq2UMtNqJo3w9032rEk9F7VlzCoqCJsDHudoduGO2I8CbbfBaV+rfSOhpvHR+Zl8yllakFGyndTBjWtbI9zhd73/ALrbW53HlzXqeCUsVPTxyVTHMdGS4R35bW39FYMGpRSDvoT+7drRyDtt/wAvzKyagimmawaLtcLXd1C5Nt2Wd7T6baZTh8wle19hpPIDp/e68F+UDweTFuA8VexntYLjVJVucByjc2WE/wDulj+5e+4XEGlodb2NztbfwCtXEjL+F5vypiOWMYpW1NFicDqeeN38LhzHgRsQehAPRT0VyhcpDX6b1tPKC7aOOcc5Y4PbsQvaeEee8byhjWF5lwHEJqKuw6eOppqiI+1HI1wLXDodxyO3jsvPeK/DbGuFOc63KmLAyMicX0lUG2ZUwH3XjztsR0II8zc8qSmCmpyHG4YLj817GmasX4Hzm6EqpYfDR9EnBfiTScXuF2XeIdJGyI4xRtkqIWE2hqGksmjF97Nka8AnmAD1Warnx8llxjZU0ePcGsUq7yn/AMawwO/yxzsv427pwHk8roOuXbD05uJfGW5ZBCEb+KrJAjwQhACOqDuhAGyEI5oATZPd+KcmS+78UAsX1bPshOKbEB3TPshOQAhF7IugAo6oQEAICEIAQjdH5oAQhUK+vo8Ko5sQxCpZBTU7DJJI82DWjqUSzwgLXVtJhlFUYjiFVFTUtLE6aaaV4YyNjRdznOOwAAJJK+bTtF8SJuLfGXOHESSV748exiqrKcP5tp3SHuWf5Ygxv+Vb4duTtrZjz/hQyfk6rkw/LGZmyzUMLbskrMJp5HsNXKedqqaKQRs5CGnJcD340808Uu+Vzz1PiuhVRKpbpdmvKxSkkMwDDH4xjFLQs5PkBef4Wg7n7l7vXvMsgeRqvzXm/DbC3aJcU0bvJY11ug5/35L0yNmsNBG9vBadzSOzoa2+SMKNsguTY8lWhoJIn6472vvYK6U1C14ALQCp0dHpIAYCCtGVuDsxoyXHLMczJQ2Nmz9l7HlqknmbFqGqx5Bee5Xp4w+NzW2NxdexZba1zG6QS0WNgdlzL7eTr6elKKyZbhdP3YDZf4eVlk1A2RzRpsGAehKslJJExrS54J/hbuAr3RycyTYea58pts6UIJIv9JKxrSwMAHVUsXJdE9oFgWnZFG47Bg5p+LAR0zpS03t16q2uWHkxZBNYNU+1bkzBczZNqK6vjAmwpjqmGYAB7dtxfwNuS1Cwl+lga0kAWtt8Ftn2uczNwfJn7Mjt3+MTspxbmGD23n/2gf5lqXhr9L49IB7wgm55dV7HxLbp3P6nzv7Q7FqVGPeOT1ThTxBzLw4zTh+a8q4nLQYlh8zZqeeL3mkcwQdi0i7XNOxBINwV2u7MvH7Ce0Nw5hzXTU7KLFKST5pitE11xFOGh2tl9zG8G7SeuptyWkrhLR1bmR6Q8ewdiFuv8n1nv/BmN4piZxCZrKvMmVcGkgYbNqHVzMUgjjd/SHvEh84W+AW7qqlZHPujjUzcXg6uoXgPBTtr8GuMWKSZQkxCTK2b6aV9NPgmMFsTzOx+h7Ipb6JTqBAaCHmxOgWK9+81y5RcXiRtJp9Bz6oRshRMghCXzQCIQhAKmS7t+KcmS+78UAsf1bPshOTYvq2fZH6J6ARCEIAQEI2QAhKoWMY1g2XcOnxjHsWpMNoaZhfNU1czYoo2jclznEAD1QExWnNObcr5HwSpzJnHMOH4LhdI0unrK6pZBFGPNziBfy6rSvtG/Kl8OeH8dVl3gtRx5txxjdP7SnDmYbTuvvttJMR4DS3cWebELmHxr7RHFvjvjX7X4i5wr8WLJHvpqZ79FLSB3NsMLbMjFgBcC5sLkndbFemnPl8IqlaonR7tA/K7cOsoxVmBcC8uTZrxPunNhxeva6mw+KU8nCI2mmA3uD3V9rOKw7EuI/HXi5wsyZlDO+eKtmb+PdSZXQwBtPS4FliNneTyRRt2DnQG+t93nvwNXsBaK9mngXV8fOMuX+HZMoo6yb5xis8V/wDdaCP2p5Ceht7DemuRgPNbjca8+4ZR0PGnjJhDo4sNwHD4OD+QnwnTG6RxvXyQ+GhurS5uxYwLpaeiuvL9zXlZKRpVxez5S594lY7mDB4xT4NRt/ZmC07R7MOG08Qp6VgHT6JjSf6i49V5XUxGWMvG/wAFcu9bHG+O/tPuSPKxUaJutot8VObyQR6hw8wo/wCEqObR7xcfvcSssiw4shaWtsRus0ynwhzrlThhlbMmactVGH4dmSi+d4ZO9zXMqISS6N1mklhdGWPAcAS14I62bNgkkcbnNh1gb7DxXmtVNxsaZ7Tx8FOqMl9Cx4bTNk9lwN/RXqOg0MBLdj4jmo1HCYpblpFzsOqymlpRUtbrFtr8uS59k8HaqryhcCaKa2qIXd4r0TA6l7Y2xO9lvgBZYjQ4WwG7nO0+FlkFEw04aWuJvyI2WjbLJvVwwZnTV93NYyM7ct7K/wBBVySBobKdJ/h329ViuE0pntK5txfcHqVldJA+ZgZFqJtyA2+K1Wba6MowyojIYAbkbG1lKxpzmUpceZadACiYJTPp2APpw0O6AbuPjdYjx64r4BwnyTWY9jb9dTIx0OG0cbgJKmfTcDfk0DcnoPMgG6muVklGPbKNRdCmLnN4SNJe1fmw5g4lOwCGUmnwGPubt5d++zn2I8GiMeRa5eV4VFI0an7fwkdVQq8Uq8exKqxLEZ++rquZ9TUSW9+V5JcfvJU+z4IQWNsxo3Pmvf6Wr0aow+h8q1t71N8rX7slRzaQW3PtOBv99ltz2Y2Q4NwTzDxJlc1sWTuIeSMZqnHnJHFVTxlvwNTf71qBES91muFnWI3W3fB6klqOwhxhghY7v8TzPlqhg0/vvbX07tI8wH39FdLo1o9mMfKF5AhyJ2qM1fsKM0UWMGHHY427Ne6oZeY+pnbOfisr7M/ylnFfhG+ly1xIdNnLLUZ0aKyY/PqdtrfRTm5cBz0P1DoCzmpXyqeLUk/aWpKGOxdSZVoIJyOj/nFVJv8A5ZG/ktMZ4mzfvi469fioKKsglIy5OMso+hLgxx94W8e8vjMHDjMsNboa351RSER1dI4gHTLEdxztqF2mxsTZeh2Xzl8OuJeeOFuZKTNWScwVuD4nRuvHUUspY6x2LT4tI2LTsRsV0g7PXypH7TlgwLjjg8VpHMY3F8Oj0vZfYulg5PA5kx2dbYMcVp26SUeYcovhcpdnRRHqrDkvPmTeIuCRZjyRmOixnDpdhNSyatLurXN95jh1a4AjwV+9Vp9cMuBCB5oQAmyct/FPTJPdHqgCP6tn2QnJsX1TL/whOQAgoCOiAFFxbFsKwDDKrGscxGmw/D6KJ09TVVMrYooY2i7nve4gNaANyTZYTxy425M4A5Bq8+50qXCGNwgpKSMjvqyocCWxMB6mxJPINBPRcb+0n2xOKXaBxab9t4u+gwGOQuo8GpJC2mhHQuHOR/8AW65uTp0g2F1NErfyITsUOzertAfKh5EyPNUYBwdwuLM+IQO0PxSr1MoGEfwMBEk29xe7B1BcOfN3jT2mOLfHHERV58zjX4lHC5zqenLhHTw3/giYBG022uBqIABJXmEkk0xu5x38eijPIafb+HgujCiFfSNaVjl2MmLpQS8n4qFNIInFjTc2UiRxta1rqHIxuq52uFYVm23Yc4p5Z4e5I4yUWH1ro+JmYcvto8pxsi1TyuEVS6RsFgSZA7uX6f3jGzwNqfbuqKbhvT8P+zBlyWEYXw9wGKrxUwuuKnGqwGSeV3+Utc2+4ExHgtOa2KoE7ZqaQhzDdrmmxB8lPzHnnPObcQ/a2b8brcare5ipzU1splmMcbAxgLz7Rs0Abk7BR37XyWKO6PBQl3lNjyFyT4L0Ls1cLsQ49cbMu8KcKL4ocYqD8+rBzpKONpfPMByJaxrtIPNxaOq8qqa+plYYyzu2u2Nuq9e7IXaQn7LfF6PiQzL8eMQT0MmF1UDjZ7YJJI3ufHfbWO6AF+hKpndzhE4V+7O5XEvgjlHPeQoMjvhFLR4XExuE90bCjdHEY4tI5FrWnTpO1vOxHPjGchVuX8Sr8v4pTCKuw+Z8E7BvZzTzHiCLEHqCD1XTTIvEDJfFjImEcQ8k4nT4jhmMU7Z6eWGQOAuN2OA91zTsWncEEFWXiBwjyzn+gmpMYoYYapzb09dHEO+gfbYh3MjxadiPvWlq9L97hujxJfudXxnkfuU9lizF/scp8byvU00vfU7LNJBIty8lkOWMLNe1rDF5OB5iy9Yzpw3xrKuYavAMepg2ppTa7RdkrD7sjD1aRuPiDuCFTwXJrYHsmjZbVYnawIXlbrHDMJcNH0DT1KaVkHlMxiPLMkZDhG4sHhzsq5wYA3bM5jfCy9IOCxtiLeXhtdWuuw5jdLdVuhuOa03PJuKGCPlHB/ncndva54HVxtf7l6VRYJR0sI9oN25NaAFh2WpTBLoiFtOxPWyl8R+JmVeGGVZ815wxIwUkJ0MYyxkqJSCRHG241ONj5AAkkAEqVcXZLbFZZG2UaoOU3hIi8YOL2TOCuVv8QZgl7+aXVFQ0MbgJayYfutvyaLjU87NBHMkA8z+LfGHOXGnMr6/MlXE+On1toKOFgbBSNeQS1vUk2F3OJJsOibxi4tZk4xZsrM2YxKYY3HuqGlB1R0lOD7MbfzJP7ziT5Dz79oU9FLppy57gB7fXUP8AqvYeP0ENJFTn838j515by09dN11/Iv3/ABZapKmeWQvc9177WPJX/L2YKrfC6uTvI5Wnuy7ctdbYX8D+tlj/AHVuqfDFOHtdES1wN2uHQrbh6kZZOTJRccHoVHNELGRpaev/AHW+XZ0wbEafspZLgrcPe7C8y8cKLE62qaxxigwSjghNVUyuAIZEySlc1znWaC7crnUKnHDGNRgJ53tv93JXv/HPEqtyzS5Irc840/LlGZO5wn59IKNuuQyP+iB0G73udy5krcct3RrpKPbNg+3pxAwHiP2ns35lyvjNJiuE6aCmpKukmbLDI1lDAHFjmmxHeax636rXuOqdEQ4m+oW3UePTFAGt6AW6Jrn3JAcRc2WVwsIi3llw+cRyHcAkDcKbSTyQ6XREjSbjfqrEx4adA5+Pip8E5bawJ6+alkwexcKOOnEbhZjUeYMlZprcLqmAMc6J92vZ/C9hu17bgHS4EXsbLpz2avlCsm8Tm02WuKfzPLePP9lla1xbQVJ2tcuJMLjv7xLdveFw1cdqWq9o2sQOl7LJMJxWWme1zZS1zDcEc1XZTC3vsnCxxPonBBAc03B5HxR53XKfsq9urNPC6ejydnSeXG8qd42MMkcXVFCwncwu6tF792djb2dNyuqVDW0mJ0VPiVBO2amqomTwyt5PY4AtcPIggrmW1SqeGbcZqayismy8tynJsl7fFVEgj+rZ9kJ6ZF9Uy/8ACE7dAHldHqgLwDtwcdv9g/AbF8Wwyu+b5gx2+EYOWus+OWRp1zNsQQY4w5wcOT+7B5rMU5PCMN45OdXykXaFi4u8aH5Ty7XGXL2RxLhsDmG7J6suHzmYbDbUwRjcgiIOabOWoUpbpDi43JvZNlrnVFZPO8kueQ4Dx5qDNOS7VtY+a68IqEVFGlN7nkdLNd25FhttsozpTILcuYQXXdYmxVOUhnI7kdQpZIg8uFw43Ud1ybnZPMgNhfmEyRwbt080yCO9obsPiqL2g8xfbxVdwubcj6Ki5pFiNttljJlFvqAN7+KhSCwVwnaN7tJHNQ5YyBuqbFlF9bwZNkXi7xQ4ZVDZ8gZ/x3AC2QS93Q10kUTnDq6MHQ74grp72JflRKXPdVTcLO0pX0lBi9S5kGF5jDBFBVPOwjqLbRPO1n7NP9O1+Sjmkb2Ru0B7brTzKJe0mfSZxe4XUWf8GjxaigY/FcOYXwPZznj5uj8782+fqVrwMLgiiI7i29r2tZYn8nV2tMcxzhjl7K/E/GjXtDXYfTYjMbyxvjkLWRyu/euzR7R3JO5JO+wXGfKLcCxcY3h0Y+YYy4v9kXDJ+bh5B3vD/N0AXH8tpd8fXieo+zvkJVS+52Ph8x/qjxyqoNEdmOFuu26xquptre90uTdZ1NAe78TttZYviEQFzp0OJ5Lzu1ntFLC5MWmx7D8sU9VjeK1MdLQUcT56iZ+zWMaLkn0AXPHj/wAdcY4y5xkxSpD48EoC6HCqF5s2KG/vuA27x9gXHe2zb2AXqnbK4xNnr3cLsBqy6CleJcYkY7Z8osY4duYbfU7+rSNi0rUaqqnSONjbdep8VpFp6/Xs7fR4X7QeTeps+7VP4V3+LKtZiDpB3cV2t8LqhTsLnXPNUooy83spTWlgDuXwXXhmb3M8y8RWEVe7Y82G5U+kiaNPT1UKBp3kKnxbNaR8fX+7LYiUSJ21gRYgbb7bKpG0tcXNcLW52uoty2M2BJ2VVhIZqcSbG1vAWUzBI1Ei19V97clQkLfaIJN+acJWAey7mqT9W536brOTAB7r8+XJSYqhrrD2i7rvZW+7gb7m/ipFMfbdsEyYL1TEaNTSQb2O6u9HMWhtjusVpqkRSOA3t58v73V7o5WuaywHtC/PkspgzHC60tlBed9hc+QXXf5PPja7iXwgGSsZq+8xrJmikGo+1LQuv3Dul9NnR7cgxhPvLjhS1Ia6MFw1X6LZfsZcaTwb4z4LjlfU93hNe79mYrqNgKWUgF5NibMcGSWG57u3VV3w9SD+qLK3tkdok2QXb8U4EEAjkd02T3fDdck2wi+qYf6Qnb9U2L6tn2QnIAHiuOnyofG05/46vyJh9ZrwfIsH7PaGOu19a+z6l/kQdERHjCfFdYeKufsP4WcNczcRcUbrpsu4XUYgYtQaZnRsJbG0nbU9wa0ebgvnWzrmbEsz4/iOYcZqnVGI4tVS1tXM4AGWeV5e9x9XOJ+K2dNHMt30KrZYWC0QVP8AvZ1nZwN/vCbUTfSEjYeqtQqS2rjvvd1wPG6nVBJZz6/81vbjWwBmGvc806axbq68lCY68jblV3O90E9UyPcZrdr39AnOdrbY722TZRbYCypCQAkbbm6ZDFL9gOt0juV9j0TXDVd1xbr5JLkeY57rIKL2Ag7f9VRmYCwEgbKQ86TfbdUnAb367hRZJEGWKwVKIAuMZHNTQy7dvRRZG6JA4DkVTOOHktjLPB0C7AOT6jMvBXNNTRnvqrAsc1vgtc9zNDHocP8ANHL9xW+PCriIc0Zbm4bcQaw+3aPDcQm3dBIPcDzztfa/gSDzutQvkbMTp5Mx8Rsq1ZbIyvwugrRGdxaCaSMm3/3LfyW7PE3hC/Da2XMGW6cd2fafA0ffZRlXGacC6u5waeeVyjAseoazBZ6ihq2ujqqd7o3sJB0vHn1H6grwjtBcVaHhZkWuzK6RhxV7TT4fA51xJUOHsC3UNsXO8mnyXv2dq99XlehzPqMtdE9uGVhJ32BMbz4u0tLT6Rrkt2r+MT+JXEGemwupJwfBnPo6QNddsrwbSTC3MOIAB6ta09SvOV+NxqnCfyrn9D2Wo80vuKtj874/X3PG8bxisxbEKmvrKiSeoqZXzTSvN3PkcSXOJ8SSSraxpebJdJIv1JUiGMBtyOS9Bt3v8Dxbljn3HsGgWtZPI1AA8gkLjpt5JsexB5knkthYXBT2SotrDc/FTGElxAI3Ch8wLHkFXYTcabXI526qZFkoWbseZO105x25c9reKpEEsvY7Jd3H2Xbeqzkwx5c69nD0SPc4NAsLeaQnYFoF/LqiQgC9wsmCl3lwReyl0Q+hdIf+ytxcQ8m1r9FcY/oaEyfxN/0WDGCJDMW6zf2ibfBZLht5BC24tp3WHayXg9brK8Ll0wOqH7tjYdx6JFguzJz3paxx+jAPLxN7/oPgsqy/XPE0T9RJbY3v1CwbC5DK2RxAF7k28b3WSYLUEO6bb+hU1yZXJ3K7HXFEcU+BGA4hU1AkxHB2fsitN7kuiaO7cSSSS6Ixknq7UvapPdHquaXyY3E/9j56r+HlZUfQZlpS+BpO3zmAOe23heMzX8w1dLZPd5dVyrobJtG3F5QR/Vs+yE5Ni+qZ9kfonXVRI0e+Vn4njK3AjCOGtJVNZWZ4xZplicwnXQ0emaQh3JrhO6j9QXea40YnNqqHi+wJW+fytHEKTMXaCo8oRVNQKXJ+ERUroH/VipqAKiSVn2o5Kdp84loBVSapHO5ait+hbYfma1jzIiyyATRPafdeDdXiZxLb3FrA7qwTnYEcwr24h8YsdiArU+WRa4IoeRKOX3qtLLYAgi6h6tNTp3HRV5bDYO+4rKZhoqueXAuvuPPmqTr6tQ5hNBd4ncBBdfcHogwPDtXs3Q7ccrKkXeHVOa4AXP3oYwMdIbEEi3RU7h1+dk6QW67Kk94abjkUzgkkPaQQQ0KNOwaSVWBbb2LglI4hzdJHJRfKMp4N6/kgseZRdojFMKfIWjEcp10I3/eZUUsg/JjluP8AKK8eONfB7KmGQcHMZwvCpJP97xPEqxkL5RF3cz44oGzNdG7V82la8katTqdrd5FoB8lzWR0Ha7yrHK86a6lxOlI6EfMJ37/GMLsDxb4NcPuLGD01BnNlcH4cJRS1lBXyUlQyKXT3sRkjIJjdoZqabgljTzaCIpc4Mt45Od3HTtV4jH2QMJzJW4XHh2Y+K9H3EbIAYxBNS1Lo6uqjHNrXCNth0MzbXDSuacs1RUOMcjjpDtVvO1l7v2xOJ+BZ74vTYVkNscWSsmRMwDLVNG4uibR05I7wX97vZO8k1Hch7bk2XhcbXSyOlfzc6528Via3SLNzxgQxgEBo6KsLNB8UwG93X3JTTubk8lnoh2DiDvbqrtmHLOP5RxU4JmXB6nDMQjggqHU1TGWSNZNEyWIlp3GqORjhfo4XV84OcLcwcbuJuAcLsrVFFDieYKo00EtbL3cEYDHPc57gCbBrHGwBJOwFyundJ2EMUzTxh4XYVxkmwzM8uRYTRYxWXLGZhwGKKU0Er43+06WCoEdNMy7rxSUziSHG0WzKWUcmtRAuVWifex2WxHb3fgFLx2qsuYbwWw/htiWC0VNTYvRYfVsmpquoMTXsniEbWsZGYnxAAAE83AOutc43EDVfl4hWJkWsE5m7jfT7TTzVRgbq57nffqo0DvbBI5Doqof7QIdceCmRZWG5uReypzP13Fh47qpINTdtr9bqg/S1tvK90yRI17P026q51LtOHNa4Hc7X62CtrRaYXNuvopeISEQxx+DbrAwWxpDqgNJ2uskfOIcKbC0DVM8b+Q3P+n3rGI3XnG9rH/VXqqkcZWQXNomAfE7/APL7kizLRecGcO6k5XANlecPnMcjTqIF1YMHOine+/NtvzVyo5dwRe45XU0Ee58Dc/Yjw+z9gObsLe7vcKroKrQ11u9a14Lo/IOF2nyJXdWgxGjxfDKTFsPnZPSVsLKiCRhu18b2hzXA9QQQV89WX6stkjcTax5ldq+xfnxufOzxlySWo76rwQOwepszSGd0AYmjxtA+HfxutTVx6kX1P2Pc4vqmfZH6J17C6bF9Wz7IVjz/AI+7KuRMxZoZbVhGFVdc2/jFE54//VaRacDO13nQ5649Z6zLFXSVUFZjdW6mkebn5uJXCFvoIwwAeAC8FqHbgbW3WWZ6re9xyslLgTJPI69+pJWHTv3sF0elhGr75KExu0j4q7RSE0zX7bsvy8lZpHb2Vwp5D80jF+YIKxF84JPoovktUtJPMqU9w2t1Vvk2qAFL9s2bY23UkyLHtLuQH3o1AbNNvJKGlngdvvSEg7na+/NSTMCNcSbfegkG3r/qkLg0na4I/NNu2xIPwTICQdL22VA3Ox2VV7hyHVUSSfVRbJIVryzcJ2po9TuqDvEJNX3rGcGdps38nficWF9rnh5PUEBr8Rmptzb2pqWeFo++QBdI/lD+NtfwS4M4nT4bVGHFM2l+C0Ba+z42vaTPKN7jTFqaHD3XyRlcnOyfjowTtH8Mq+SURsizfg4c7+k1kQd+RK90+VD42ycTe0LV5VoaguwbI0ZwmFgddhrDZ9U+3R2vRER/8OPFShNxy17oxjo0yqJXSTuc87uNynNc5oOlu3Qqg9zb3BBSunu0AcgqtyRPDY9xIF0zW4iypmQvSgkBY3ZJJYNr/k4M48MOH/H05uz/AC1rsSpcHqKfK1HS0clTJW4vUPjgjha2ME6nRyytbezbu3cLC/cehwyomGFYrigpjicNIYaiSKMAanhhkDCbuDS6MG1+gvcgLjr2H+GfBHhrQYN2iu0BmjFcFrcOezM+Aw00XeQQ0ENdHQsqKpgjfI7vquVwjDLENo5X3Isuv+TM75V4l5Ow3OmRsdixPBMZhMtFWwhzWyMBc0kBwBBDmkWIFrFE37EJLBw0+UQzm/OvauztVTZYbg0+EVjsEk+kc91aKUmKOrdqA0mSJsRDRtpDbE3udcInbgdF1K+Vm4BcHsAyZTccqOjfhOcsVxKLDXspAO7xSRzXPfLO0nYsjif7bRclzQ64tble02NtuSmmYazyXCIdRy/RBNiTsPimQP5EnxTng2N28xsrMkCsJWvGkXuPPkmPcAzUD4ixKhB72SXUjXrvvzINkTyMFNji6cC4sfBVMSlAfIB+7Zu/lsqNP7U7ADvqsqdbJrfIf4nk/msN8GUuRuGASVkbTyLhdT+9MpfOTYyPLgPW6t2HENfI+9i2NxHrbZSxJph28gsQfBma5L7hjyKCR5PWwCnULiXjrvdWujk0YZcfvPG6mUT/AKQDr/0VqIIzHCqgse0Anc7Lp18l7nd7qPNORKqvke18UGJ0VOR7DO7cY5338Xd7TD0b5LlvhUwFSwHod17/AMD+KOaeGeIVWM5VrzTVUtM6kc4G143OY8/mxn3KFsPUg0Ti8PJ3Ci+qZ9kLwrtwZpkyr2Z821FPI5k9eynoItJtcSTMEgPkYxJde6xG8TPsj9FqB8qDihoOAGF04dYVOYY9djza2jqjy6+0WrmwWZI2H0cSc0Ta65xddt97eZ3VhkJsCDyCumYXl1ZI4eDTb/KFaHOvGFvNlCRSlO6k0j/930nxUVxJCqU77Rkeaqi/iJtfCD3kT3B91XGJzNrm9xsL8laXH2ibpWTuaQSeRWVNRfIcMrgusjhpAJsBtso0ktza+xTHyhzfUJse7gTsrGytIqNe4gAna909pB6qmXC9wnDnuUyGhTztvsqbyR1Tzt1KpuI8eaGRhNtwm780riPFM1BrrFRbJpGW8I3ULeKWUX4lVtpaVuO0Bnnc/QIo/nDNT9XSwub9LJOJOaWZ8z/mPONUSZ8cxWrxKQh3700zpD8buWJhxDgQSLbqRqjkGosafOyLngw8opGlY42bJ6XVN8Lo3aCQduirubFqtot5gqjN7LhYkjpdQlBLkkmxoAvyKLmxCc2xalDR4okGz2XCe1Vn6LhhjfCPMeHYPj2XcSwCjwGhgqaUROwoUs8s8E9O6LT9KJJ5XOc65kLhqJ0gLO+w72l888I+O2So34hmDHMAqaz9jyZfp6x72SNqz3Q7mFzu71iR0bwLC5Za4vdavBttyBdep9nLjDhXAXiTFxRqspux7FcHoao4FG6qbFBTYjJE6OKomaWO71rA9zgwFp1aTqFkS45HbPf/AJUfjlXcSe0NX5DoMZjq8uZGBw+lZBIHRmskDX1Tzb99r9MBFzb5v0JK02G1j5JaurqcRqJausmkmqJnmSWSQlznvJuXEnmSdyUwEWAU0QZIZe4NwPJSwGSNLG82ixJ6qAHbdbqRTTPadJNgdyrEyLGVjbADqAqEEx1Frt1dKkMfEXA3vurNK0xuuNliXDyZXPBNpRerYBvdwCgvk1xm53upuHOLqiM87OVs1WuFCcsIlBZZNom2pZ5PJrQf8w/5JZJPYFuqRpDKBwB3dYn7xb/VUNVy0dLrKeFgxjLyZCyQtoYW/wAZJUihlIqmi/r8VFbZtLAT0F07C3F9XqJG26tTKzJ6CbTVXJ623XpOWKkfNHb3LSPz/wCwXlGHT6qppc7rfZejZSxBlPNL3jyWlm3XqFNA+hiP6tv2R+i0M+VvxkUXDPKWF67GeqrarT492yJv/wDb81vnF9Wwf0hc1vlicWhNPkvBu8+kgoa6oLfBsk1O0H/8R+5cyr50bUujlLi8muZ5Hg0fkrSD7JarjWvDy436D9FawbOLfNbUnhlSGdCnwutcdEw+8bpGOs4+BWvnEkWYyhSbkhI3cpX7HYpGdT4LD+bBldFYuLtlVaNPNUGEG1yqhOo2V8XkqaKtxYH4pb+ZTBfoblDSbdVYRFc49UzWeaHE2uL7bJvjdRbJJCEkpjxt5pSbJpKrkyaQl1Kpm3btb4qJ13Uum9lgJdbe6xW+RPoqOjv7vNRpgRsdrc1Md7pseaiTn81ZPohF8lIO23KeCedwqQ5pwNuqqi/Ym0VBzuU8i/IdVSDje909pB5KxPJF8FSO+n0TrEbmyGC9r+qqadrX3G9/FTRFlM3sUodobve/JK8EDUBe3RKLPaX2sAUMEmjrIg8RvItvzTa+nGjvARZxOwVtmJZISLjdToKjXDpeb+ZWFLd8LMuOOQwjSKgB3LnurXe59VdIG6DLJe2ljjfzVrbYuF+XVVW8YROHuS5H/QFo6Brf9VSYfaaEhN4XO8XBLSjVKB1WVL4kMcF6qZXBkLD7oYD8VWw52m7rne9lBqn/AEpbe9hZSYHFkAbbmd1fkpLvhz9U4NlnGESN9puq1gvP8PfoqR581mWFVIDnFxvta3PwViYPo/i+rZ9kLkb8r3mEVvGihwKObUzDcrUgkaD7sklVO/79Og+ll1yi+qZ9kLhV8pLmZ+NdrviLTvlbJBQvoaSHSbhvd0VMHN/H3nxuufT8xsT6NRS7Xz5i4soMhtJy2KltvrLb2AKjTtGsgFXSeVkrj2U387pvI3Su3F0077rXk+S1Ck9ErbWKaU5oBFlhcsMezxHRP3umXAAAStcBzWwn7EGipcjrZLq6qk59+XJK11rWUtxjA4m/TdJz9EhISX8QsZM45EdbomXSnZISFXJkkJ1UiA2Uc2VWPYrFbwxLolhwJsDso89wbAKpGdybJkzSBcq+T4Kl2Rz1AQCkPNHVa2S8d1Tw7wVPqlBCmngi0SGSct1JY0blQWkKtDMA6x5K6MitorvvY2tumgWk2+IVUEWA5nyVN1wdQG6kyJQrG73+5UoHlpsOqrznWwkqIw2eFTLiWSyPMcF2gaPm87v/AEnn8irQCrswgUcpsb924emytCjc+jMCqf8Ay5+0P0Kq0DdUwvyCon6m39SqUp06nXtskfnQl0yRI8ul1efRTtWljRuf0VtideQXClvf532sthFTRcsMcJJBq5g3ssswyTW4nTrGnosQww6DcjqCQsnwZw3ueh/0ViIn0nR1lMIm3k5NHQ+C+dbtQ4w7F+0HxNxaSV8gq834w9jnc+7NXL3Y+DNI+CELSp7L59Hjkjgya4OxCpVTbOBbyQhWy6ZBdojdbJEIWtItBKNkIWEZFvcpzttvBCFZF8EWNBThdCFlNhoW/RNKELOeDAHfryTTt1QhQZJAE9p+5CEh2GVIXkOVWdp03QhXx6K32QzzQhC1m+S0L33QbhCFjPAKsXtC1k13su29UIV7+VMguyZTSaiG+X5qo4tLizzshCsi8orlwyPPs3y6KIDY80IVVr5RZDoubHf+Gyu6iw++6tZQhYu9hAeT9GB5pzHFrLDqhCxF8/oZZWpiCblV3v1EXvuUIWxF8FUuy50jtMe/UABZDhGlkeq9ri35oQrURZ//2Q=="/>
          <p:cNvSpPr>
            <a:spLocks noChangeAspect="1" noChangeArrowheads="1"/>
          </p:cNvSpPr>
          <p:nvPr/>
        </p:nvSpPr>
        <p:spPr bwMode="auto">
          <a:xfrm>
            <a:off x="612775" y="5413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0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765175" y="6937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2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917575" y="846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4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1069975" y="998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2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1222375" y="11509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data:image/png;base64,iVBORw0KGgoAAAANSUhEUgAAATgAAAFrCAYAAABFZZUzAAAQAElEQVR4ATy9BYAl13Xn/b/3VtXDZpgeZmaSRjRiZsmywBZYljkxJA7zJuvsbngTe81sybLQbKEl2WLWSIMaZm7uflT1/c6T872ZmqILB//n3HNf9/jFC2Zmn/74ndmf/9Gns3PPX5+1tndmra3tWS6Xz6IolxWLLVlHZ2fW1dOVTZk2OZszb2Y2ZVJvNnvmlGza1L7MOZctWzw/mzdxYnbmwiXZDWefk123fn22YMqkbMa0KVl3R1vWUmjJrr7wsuzPb7sr++hlV2enrTolK+ZbsxCKWZK0Z4W4Netp7c0mdUzKpnQxbvfkbGbvVMaYm82bNCubM3lmtmzGpOz/fPzG7F8/enX2V+87JfvC7edm509vzf7s5guzP/3ghdltF56RzWpvyxZMnJrN7ZmSzeuelK2cPjdbOWthtmT6vGzxtLnZqQtXZGctXZutmrEgWzVtdrZ66szsFN6tpd1Z85Zm589Zkl08b1l26Zyl2bWL1mTXLFqZXb1gafY3H/p4tmzS/GzV9CXZiulLs2WzFmer5i3PVi9Y0Tyvmr08u+yMS7P3X3Rzdstlt2a3XvWh7BMf+sPs85/6H9lf/sm/ZH/w2X/IPvzhP85uuPYT2VWXfSi76LwbsvNPvyK74LTLswtPuyxbt/is7NRFZ2ar55+SrVm0Olu1cFV22vIzs1OWnpatWLA6W7tsXbZ2xZnZ1/7z29m//c9/z/7mj/4u+6e/+5ds8cyl2cSeadnk3pnZ1AlzsnnTl2cTO2dlfe0zsr6OmVl3eUo2pXdudu7pl2UXnHllNqVvUVYuTMta8tOy1vK07ALo6Gifm3W0z8lKhelZa2l21t46t3l0ts/POrjual/A/bysp2sR+l6RTeqek3W2TaPPdM4zsj/94/+Z/e1f/t/sC3/7X9l//tPXsz//4y9kU/sWZ93ts7PO1unZVZffQp+5WU/7LOZfnE2ZsDib1rMomzVlbTZz0rrmMXfa6dm8mWdlfZ1L4WdptmjBes6LGGNBdvraq7ILz7kpu/n6T2SXX3R7tmrpJdlZ627Izlt/Sza5b0XW3TUvu+iC67MJXXOyvq75WW/n/KynY36zf0/7POxqbtZemJG15KZlnaU5WW95QXbeuuuzjtyMbEIJWbXNyb71zYezf/6Xb2df/dZPsq984+Hsy195KLvn3l9nS+adlfW20Ac5rF18fjaDsSeWpmf/5y/+I7vrpt/P/vV//Ff2lX/6WnbDxe/Pbr7s5mwp9rF23rps8eRl2bXnvi+b0z0/mz9xXvaR6z6U/ckHfi87a+ri7OrVZ2QfuuCy7PRJc7ML5y3Nrli+JlvU1pN95oYPZ/M6Z2dLJy/M/urjf5R955//M/vhv38te/C/vpV98S/+Z/bsD3+cnT17Sfant348O2f+6uys+Wvwt7XZ2YtPyc5cuip78Ve/yP7uM5/I/vGzn86++vd/mn3/n/4+e+hL/57d98V/zl799S+zi5efkV2w5PTs0pVnZX97643ZX99wbfa+xQuzW1asyG5bty67fvnK7PxZc7OV3ROylZP6stPnzsquOuOM7C8//vHs7z/z2eysJYuzj77vfdmNF12Ynb5wQbZq5vRs+eQp2Ypp07iema2duyA7d9Wp2TVnnZvdceW12e3X3JDddsU12QcvvTJbv3gF/jc9mz95WrZwyoxs6cwF2dI5C7L5sxZkC/Cl+dMXZbMmzcvmTluQzUQu0/tmZdMmzsom4/udYEJLaULW3Tkta2+ZnLW1TMIWZ2aFpCv7gz/6Qvat7z+S/Z//9fVs4Yw12RVXfjj767/9t+yq6z6Qffz3PpctXrY8841aTdu2btXhw0d05PBhNep11esNpamU5BLlcjmFOJL3XoCZCoW8ojhWrZ4qy5w6Olq1e+9e8VLvfTJNmDBBcRTLO09b+ieRNm3dpCiXU1U2bl415nVyCt6Jk9Isk2MOz9Fg/kbNaEjlGMMzz3ilod++8pbqqVcUEuZONXVKj955Z5vGx+vq7GrT9Ml9qlfHZDx5eVWqNaWM5Rk7CkFjY7xrNFTIw0MUMU4k+/BadehpNFKlxrhzaqQNcWKejEOKoqCUxqneu7d2DWSVZjyFhSNHj+ng4UM62X9S45WKhvoHdfzYMR1FrpWxcaXQUigU1N3drVK5rBgaMiYeGxlTDG1x8MrFOUU+UeQidFBT4HmTdnipj1W04dU3dPDQIR07flzbtm1Ta0uLpvT1aVJPryb29imJgrq7uprjF5mrVC4pIL+3396gN998s8ljFJw8RxInOnzwoAL8uDRTMZ+DDqcUnjyMG38BGWXw54Q8kE29liJ/7tBH4HD0/dXPf6Gf/+Jneujhh/SlL39ZD//4p6qM15Q1JGVe4yMV5kVqmdBLqrSRqcF4o8jE9DE4NKQTyGzwxAnaZ0rR11D/ALzHipFHA9omTpyk5SvXKHNemSK1tnbo9NPOYOwxqc4TFzNikDNVpNDHAdly0CiOfJxXudiiGBkbYRk2IOjJkGujLv6NNHhyUIMn+nX80HEdP3JM+3bvUZKgC8+4tI0jL4fcvJN6e7q0eNFCLVgwX729Pbr9jjt02hmnyfOy0agydEPVarVpMw4ZzJkzXwsXLtR5F1yolStXac2aU7R81WpNnjxVn/ncZ9XV06OWtlY5D0WMXywV9f277+b4nn7ww3v0zLPP6pvf+Y5W0GffgQNKcnlkEysXJwohEqaq0dFxFeh3YvCktmzZpZdffl1Hj51Qe2c3dCTq7Zug2bNmqb21VYhUJ+BVSC1VphMn+2l7XDXkkscuy6WyLoDWG294vyb2TWzaXIatvvb6a9q8ebPGxisSfQulEv7fpY6uHrW1dyqfL3IUhIo1jq8Zpmx7d7vqktrbu9RSbldSKCInryiOoD9u4k2DeU12ZnM2j+zjnDIIrWOPURTJnnv0530EdtQVQlC1VlWIgpxz+AuzMM6UKZN08OAB7T+wX52dnfJdHZ0oPujwoSOqV+vy4b0OKe4cx7GixIzHK4piec85RDCRZ/A6hHu1t7Wrp7tHBg7BB4yvTSeOn9Dw4KCKKMII9BjGyMiwjg6c1LY9O/XO5o2IVYwZIFR8vIRFegi1OZxzct4zZoM5nXzzXU5bdx/T3kMDSvJlGWgsmD9b+/cdUP+JUQ0MDmjxwtk4qmNc6+tQfKYqYGNO4yQ1cJ6K3TNeAh9RiJt02Jx13tWwduec6gZycjLBN7hOEVwIXhFKCfDiUHb2u+cMBelZs+3A0IAOABo7du7Q7h07tXfXbu0EiPZu36l+jO3E8aM6zmHKt3HrgIb4pFhEA0cVzpjWoBQQr6HYDJRo8N5ka/J47sXn9fjjj+ull17SG2++IYfThShRSCLl8okSDny7aegxtBaLeZUx+pZykUAVy3mnwJHEQbChfXt3K01rUlYHlEYJACOqVcdVr1XkXYb8qhw1Xtd4XtXI8JgqlXrzOiAfKNUegttm9Ll9+7s6fORo046YiDED46Q6evQEtxGtmdNHPHdK4bMOfyCQPIQ45OkCI0JbKtHeNw22Uq1o7549evrpZ/SDu7+vzRs3Mf4BvbNxgx7+8UNyEBBh/BXAJAPdUoFEXsJguMqwYCkCBDLGNd02sFgXO/6tKwNMGs4ryuX0/Asv6DeAyGO/ekRPPPqofvP003rsV48qDpFC5iXoi5EnpCK/IHPEArLevHEj+nhCb294W2+9tUEDQ8PIcBS+a6o3agS6saa8tmx7V4M4vKKgHA7eChjMW7hIc+cv1rxFi3T5FVcq8G4yYNLa2qJXXnlZFwIwA4NDOnLsaBNg3nrnHS2gz7s7d8pDl/PQBu/5fEkTeieqf2BI69at06VXXKprrn2/rrv+Js2YNU8xPlipNtDDce2k786d27Vp0xZt2LRRed7ZOFX8vgsfnj1rtroIwDNnzFJlvKrHsLWf/fzn8PYWwamBLaRy/EGcTZCNkrxciOFV2L9Uw4eGRsZ15MhxkqUjGhweha8cYFxQiAuAeIfKLa0qt7c2+zOUUmTbBC/8vU5/oTnnnKkQ361hIpkiJszwwf9uRxdF4FGtVpd94gS7ok+a1nUIYONSR44e0fqz1ssvW7pUU6dNV5wkEJIoMUXaEYKCCRIq4siYaOAkOYTr1SBk1BDa2GhFIzBUBPWrOEYr0WFgYECjMDZxwiS1tbaripEGF9TZ1a7nXn1JW3a+Kx956Go0xzHQ8T7AFkICLYJZEXPa81q9qgZOHgLGL49R5vXqO+9KcZH2Xinv21uLemfDNrUQoYf6T+j0U1YjFATjMXCEUsX4DeQqo6NygFIGqIyOjKKQ9D3h8sxBTcbcGZIzIdfrteY7U3yF/jUihbXJYYRt5bLK+bzayy0qF0rKY2QRzxNAgxPyCzDSUL1a0fjwkKojIxo+eVwnDh9U/5FDZE37dOLoYbKPIRn9powQvKJm/6BcklPCEUeJKpWqAn/qZLMRMohonKFUBw92zqDNea8oRPhg1jTYPiJ1F7IutxTUUiqqVMoThSeor69XLS0ldfd2EXXbiOjd6mxvUzfGVswFTejuUEdriWdlgkSMPQiDHZX3DXlXV6Mxju01VCXTrSGfOjBRrY1raGRQAiQbgKIIEHVkNQzf45VReIq0Y9cusgvkXZdG0EHV6AfgDORT2tNZNcaMkkBgacju+7GhFABMsAWHpkeZ4+C+fRoe6lejMqbBk8cwZDKsXCSPuN9463X6ZaoD1PW0qlqjgjzqCrEnW2woBfwaWVUpY9lxcqBfkKAM3afYyH3334sNvaENBI3Nm9/R22+/pTdee1U7CEwNbMKbvTKP80EeJT/40AN6FkB8+eWXtRHQ3U67IsDVwEEtaDnatHe0K2Ab+WJB23fs0Btk0Y/++gkdOX5SM+fM0/MvvqwZc+bq7//xf2vtutOVzxekTMqj+34yWOdinYWDRnGiOv529dXX6rcAcXfPBCW0zedK2FpBHt+qjKfQvBH+vEbHR3TEVg5kxTUGrOFL72zcrN1kpJYE9J84jn0lmjZlmiIAzgAmD+3Tps9QDyuvEjbivGdl9I727N4t04UBSYUVSC4pqEDbEkeSKzC60F1dZg8NVnR1jrHxcY2T4VUATblIMVldoaVN+XKbCqUWtZFQ5fAfk3/Dgrp3EvOl+J/pKUWTDey8io0bdniP4OEhSxEOnVL0wWsFno+DLQ30F4IHG6QqGLRh4zvMPyZPowULF8jXICamQSuOO4YBygZjkDjEso60U5IEFJAo47n3gbMDtXFiHG+MJUaCE86YNk17ieYmlJHhYU2bNEljOHdGNoKdKfERqe2o6owRE/06uzqVpSlCgvDmv5iykww8xb0PnlOqmjEByKWmvuDUz5Lnlbd3Kiq0anRsRKtXLqZTXQf3H1FwXhmRc9bMyXI4ZprVlDkGZaw6DmPG3AAUM4Q3TiZnRybmp0kKLc45hFSRY5wUo2rwzJRrfRrjoxolQ6uPjaoYxQgOj2XMDKMnsQAAEABJREFUSFIOUvMw2dlWVp6bllKixGWKsroa40MSQBAAgEJIVfKpioBvDn4i3C9weBww4rmBSRylClw7ohGPBXQp5iJj6ZNymFwsWxFzmkwEOGQcDfjJAJd5s2ZoyYJ5WoZyF8yZpVnTp2rhvDmaM3uGZs+covmzp2v+vBmaOXWSVi5brAXz5+jM09fplDUrdP65Z+q8s0/XqWuWadXSBTpj7SqdvnaF1q1drjPXrdHZZ67VOt6ddupqrVm5TKeculKn83zO3BlatmKRVqxeqmXLF2vFisWav2iOZsyarFmzpmjOvJmaNLlXE/q61dpeVLElr4kTewDcIoAeiOp5+EyRV6pSHDflSWmXd4ksm8wwfo9M0hqGy9kBqCafgI5SgkADGzY7rqIjA9mATlPkHTD+lCCQAqoeu0u5NzuwZT4mIU9/AYYeYBJtKowzzjFGtuWCFCWRPHqN4qDtu3ZI6NTuX37jVT0BWP322d/qEGWdxx57TI88+rhazZELefwlki2PrFTTw/LT+u8CLMzZXwfo/u4fv6CTwyN68Gc/YzWzTffd/yDBrCYDsyKBugQQWKa+atVaffjDd+kjd31UpZbWZoZcheYxaDQ/qUP3MD5Ww6ZffuV1wKegKVNmaPbCmZo5f5Z6p/Yh7w49//zL6oIOo+e0007XmWes14yZsyQ5FVmO9vT0Mn+F0scJjY6O6TA8HadkMIZN5ZJEHn8o5ksEPg6CehRF8Jgowg8YApE3lJqP4i/mR/JeSb6sFjLVDhKdHpbi7d0TVGptl6fPMOWJGgDoUEImyfoYcHEp4YNOatKTsRwJPlKKvzrnFKIALc6aMH6OZfB4s28EPTZO/+AJ7Tu4F1VWsbVebdy8ST7mZUdbh0rlkmqAgzETeBaSSCFEMqVGXOdJ5ev1ugZJmzu6OhQlsSKE3W7PyYhmTJ6iDAMokjWY8FupD42yLK1hVHY9ZeJETZs6VbPmzpWN09bW3pzTOSfPH3mnKAQ1iOqOa+8lOzdw2gogJ5zcAwoism3dc0QnhqvycSDjaFVbe067d+4johVZHh/XlIm9ainnJQAG9FOWmVBsQCGQRlM53nOvDGG5pgDt3jloMN55VyNiOUl2dHd0aMm8uZo/fbomwXtXS4lzpyZ3d2p6X4+m9HRqYnuL2gux+trL6izl1N2aU1dLrN7WvDryXl2FoDKZUK4xpjLgW1adc6YyS6ZynKoYZxwpzl1TRKXSnneQfZULkcr5WEnIFOA/F3nlIse95AHHemVYVUBXZC4NgHQTdZJ3yJR3kons3LJJ2zdt0IbXX9ZWspLDe3Zp/653dZgywf7t27R989va/e4mbXzzVb3xynN64+X3jt1b39H+HVt0eO92Hdq1Vcf279CxPdu0d9tG9R/aq1EyqOH+oxo+fkRj/cdVr47IgFlpRZGrKZ9k8JWpHaDvbEEWbcgAeUzobiFTbNOUvg7NnTVJE/vaAdzJWjBnmpYtnqNFC2Zo/rzpWrpknk4FXBfMmw3wrtRpp6wFcAHUNau1bNE8rePd6mVLNG/ObC0FyFcuXaaF2NW8WXM0h+XVrOkzNANbm0h9sqOjXZ3oqW9in/qo0fZM6FZnT7s6Oltw+jZNmjRRHe3tgFOL2sp2lCit5JSn/pfPRcqhn0IxkcP+MuQtbLwF/Zewr7bWMgbVwNaKKuTzKpCt5XKJYuzynXc2KA/YFQuJEsZJCjm1dbSprbNTuWJR7djROLbd3tGlPfv2yzJF8Rmj1moga753749+pM3Ux7eRAT78s5+oUq9qrDLOUdUo51GyJfOvCiB/5PAxPf/cK/iPk/lhhr14HzQwOKwGmdLatafIlqBl/PLw0ePq5zmbh+rtnUB7p378+uTJkxpnrDrAmSOTTBJoj3MKUayIw4cgh9X5EKsB6IhrMK35Lg/vCfwWAMyW9i519E5S7+Tp6gTgkmJZxrOPEw0A7FV8K2Xp7xgtyzIZXhjAOecknilDrDx3zsk5h/9m4kr2sfZ2nTBWBRk49BHwWetTx9/z+MzMubMB7qJexxd8O8ptx4HHiXQxyjEFWoeIASy7scJnDkajOGailHUx6T+j9QEiS8kMzl69VlOJAAMUvusoLNBu5syZMB3JiDbiZ8+co96ubs2ZPVuTALoIgsaItra0Eww4Mx6AkEsZqIXgZXQYIx6wMYSvA6biWiESewp6c9NOolNvE8XXrVtCIlPRtnd3UmyfpMOsw5eRQRTzkalAwTdHgp6UA65QDgFHMUqDFfjKmtceIAwoMXjP9Jkizsb7np271ELW2V0uaQLF4Intbepra9O8yZM0radbc6dM0tzJE7Rw8kQtmj5FS2ZwzJ6qJWQwq8he1i2Zr6Vzp2k11+uXL9E6nHQNEXbd4rk6BTqtzSruV1FTXDZnhlbOnaHV8+c2z2vnztIKnq2eP0drF83XKTxfNYv3s2dqzew5WjN/nk5btkhreLcWZ19MxrZ0xgwtRQfLZtGGQvjKObTj3VL6LeL94unTtZDzwqlTZG0WQPPiGdN5No1jihZNm6y1C+ZpIXzZ+8Xws3zOTMacAs89mtLRqr6WoqZxnsISd3pnm0QNNLENnoFjGj+8X55it+8/puzEYY0e2KOxI3tUPb5faf9hjRzerQPbNmjk0C4d2721eb11w0va++4Gvbv5Fe3a9oa2vvWS9m17Rzs2vaHdW9/Wrs0bdHjnVh0FoI/t2a7BY/s1cHS/Bo8d0jBzeLK7vKuTOVeV9zW1EWxaipH6ejs1cUKX5syboTlzZmjGzElklRM1Y8YEzeJ62dK5TVCdN3emFiKf1UsWaS3guWLhvPeAF92tISOdO2uaFiOTxQvITJHPPLLjyfhAN5tbLeUCZpxK2LEjCOXxo1wuqI/A14KcEgCvG5Bt72ynJlpSPp+nbYYtpnJmgNjnK6++1rT9Wh3/yvAzgvqhIwebmeLjZIvjZFN1EoyMpVqd7L5OIlA3n3DikynPkvGXv3xchw4e5z5ScAl27fTUk0/L4QXHALX9bIIdOHRY4j5fKKpGqeEABflRfNHKMrxQgq/HSaJcLq98kgN8UplPdFCb6wIMW9rbFSd5eRfLh5jsu029vRPV2tGpYmu7SoBb39RZ6p4wRa1dPc1nCglTBh0+elTDAFzA75zzPPOKQkACqRo4pHNIg3MVIHdysvHr1KedtcEXxbOI4B7FQXY7TiZoGONDaAJuHdmvWLNKoyxVPW0GhwblW4lCNYBpy5YtCt4rjhOlCK5ULsoYy8NoAWRO4rj5TnwG2EAIDFBIIpVQzlKi5+jwsHq6upTkcqSirTAyTM2ECZyXpbsHDh7S3n179cprr8kzz0nqBJXxMUZTk7k6oWCc6GEIncGyC152oCXZ0WB9XydlbaBge77/6JBODlQBUimPMXUREY+f6JcVOEsoL62MaAGAEgUn0UcIh2ERRJ3hMtnH/o2iSMEH2TtHU+dc87333powfqSNROOtFJS3bnpb2za9gxNu1DYK3W+/8po2vPSC3nj+Wb3xwnN66/nntOGFZ/XOK89rw4vPaQPnN178rV546rFmm9ee+41e+e1TeumpJ7j/rd587hm9zv1bz/9Wb7/0vN6m/cZXX9RmlkCbXufMsenlF7X19Ve07a3X9O7bb3B+Vbs2vq2dHLug59C7W7ST51uoGe1lp3oLfd996w1teeM17d26GfB4V/u3bdVe9Hvg3W06TDZg94fZCDmBPo5SI+unvnXSjv17dXL/fvUfOKije/Zq8MgRHeP58f37dJx3g4cOSMODCmSMRZytE9lNKBQ0s6Vd83CAeV3dOmPeAl1+yim6+szTdcW6U3XZqafouvVn6gMXnqubzlmvD1xwrq47/TS9b/1ZuuGcM3X7ZRfrtks5LrlQH7j4At1ywQW6+cIL9L5zT9MlpyzVOUvna9nUXoB9phZP7tac7rImtwT15TJNLQZNiFN1RzXlx/tVrlIPPHFQ9WN7NXZwp4bIPAf279QBMtK3n39Gm198QTs3vKFtr72kd994WRtefkpP//IhvfPSM3r3zRe18Y3n9QbXmwHXrW+/Qga7Q1s2vqHtW97RCFlrf/8RZaxyugH2SdSrZs+cpqWLF2gZAeZMeDqFDPNUHGwty/fpkyephdVMC0Gx3FIC1HKq4meD1NesdHOEZeDIyBA7mCd1jIL4ABtwg5RAhln1jCHfgcF+srRRjVPLbABmHj/LCMwVgM5WWg2u/9tok1ysHKCZUQ76/nd/CM07tG3LLj1438N66dlXdJTNnwSw6kQ/HWSQFZbjVisfIChVSWxS/COOI1ZAscwfYnzd4wd1ko40TdXR3qGp06dpMkvNrp4Jzc2CXLFFLYBaDxsj3ciiC37nLFysabMWqLtvunomTVGprROA61C+XNYh+D12/BhyKMqTpARAyTkncZi/v+d/jkSlpiobHDihcmCJ0ep9JHkv76QE8LV3RXZwDbd4JJNDA1qnzpqu/dhoJ4ElzsUaBKe8FXu/+/0fUAjdSUOviBcO326m3IWcCsWcbHcux7VjhnHSS8vUjx0+qiGKybY8qhABGhj8RJYEBlCvv/4qmJJpDOFhEcoBhi+yM/TmO5tZ41cAFC+PcyA7rp0c81m/FCKd4z548S90p/CSyYTsDNxA8xSUzohwmc/p6RfeVlxolcPo5s2ZiAAy+NiuQr7A5sdIc+kwgcgZSGNNgBLz+iCmkGwcFGuCEePVGSPjqefIIMwbMDoRlFluAZj5JFYe4eajWMXmdaQcy5cycinxvMSzIudinKjAUYoSFTnyGE4pl1OJ9yUiex7FFnifD5GKGFIL19YngahABhlBY8I5kRRBkGXQMfKI5bhvyHhpUFsU6XjGYZsZDZamEUqpU2AuQHdM31xzvLRZZ4rgj3WsEgJXIEMIRMiEZ446lec6R/sC7XMsC+wcaGe1xpRaVAWnG6PoP24OR+H6JBsk/WRNxwG8/ewOHgA8923ZrCPsGu/ftFm733lb777xut6mIL7l1Ve1++2N2vHWW9rxGkDx2utNgOnfSzZHNB/H6McIfJ5Im7AxVaa21ILNtFZqgFVFvch3emtey6jfLZzYrTkY7tLpk7WC7HM55+UzJuq0RbN1KtnXuvkzdcqc6Tqb2uG5S5bqrMULdQ7Acw5L3/OWztP5SxfrHLKz01jWnrN4kS5YsUKXAkYXrF6m86kdrgdI17ALv2z2NC2aPklLZk7WpI6yZvZ0qQvddXDEANTYySM6tGObtm94HUB8WW+++rw2v/Wqtr7zinZve0v7dm1m93ybhgeOs5E0oLZSrNlTJyoOKRldhxbNm61li+frzFPWaOUSaDzzNFnNdNGiuVq+bLHmwstEywzhdRo1tL6+TrW3lgGGWBHyCC7FdGuYc0MOfxR24bGPFN15H9jAOqnvfPseffe79+iVl9+iFtgLQHU2wWKYUtLJgUEyt4ZEv2KxpA6SklZWJZYU5LDfBJtM4pzaOrs0lWSU9I0AABAASURBVOX+aWecoTPXr5fV6U4CiBX832Ozk2fP0PI16zRt3mLNWLRYq9aeqUlT5rE0nazOCZPV0jmB7K4dOjMZmJ5kA7AEKBmAeu+VYX8ZNDf9T1IIAT9vUHurNulzzlaA0EmblKzO0ybjuoFtOvr7EFQhUxMyyOAlLiSaOnOq7Kta8xctlO0D5PI5+XGKioZ0fYBTS0urtcdxYwU6JmRGcRR+l2FZ5pNqFKMfp04wzJa4R+kFopSBQ4EIkhJVWlm6TZ08WYePHdE4SJyynu/t7ND0mTNJHRuyLMy+g2NF2ICTw6fQlHzw8hCeAmJCLJ75nXNyjowKIEpp2KCYzitxqQwQONxf1xub9ihHFtE3oahJEzrpmoHih1Rua6ced1TTpvSqpZgoonZlWaBY+zeIiCas5jjYSx1wjqIYOjIyPB4wScbhm4dThLAjH6l5hCAm4UD4gErGIFbzkLyct3ceUOFaTuG/7+HTOfhgPDkPSAWGcMjVyds7BXnneeUVGL95zTMxhnNB3ubmPpYXViArmHvnFJx455QwRhK8Yu8U0990ZocDqG1WmFLJwBUZFOK4eZ3Qv4XMPEd762tHPopkR87O3qsQBep/OY68SkmuCcgF5JTwzvpFcrJzwrw2ntFVoy5UYRkyhjOMka0MkD0cP0QmeOSwjrJEOnzggPbv3a0dW7dpx5atgMNbeuvVV/Q6xxuvvKo3X35Fb3FsfPV1bX1jA9ns69ry5pvaQj3F6orvkrluo1C/a9tm7SRj3fbOm9pFrXEvQLtn+1Zqh9u0j536w/t26yBL2eP7d2kMUB4iso8ePcgy+bBGoaU2MKTaAPXLgX5Vcb4K4J0QKHLYRkywS5BdG47cGkfqyOXUR31uCmAwe0KfFpPNLJ05Xctnz9IpC+Zr6YxpmjexR3MndGhWX5f6WkoqYRtufFj9BIJdrAD2bdmo7WTWb7/6gt4k03+H8/YNb7Is38wO+35Vh08qUJ/tKMWaOqlbs6ZM0mLKFqesXKp1gPDF552lc848VRedf4Yu4TofSzH69AGTwO8sCbADtWJlXlFUVHfPZLW1d6udDKxYKqhv4iTNnDWL80R1k3VN7JvE+w7ZKi0Hj8Wi9enS7LnztGzlGi0kUPTSZw8Z/bYdu1RlnonTZ2jxipVaeeo6zZq/RFPI2JasOVXlzgkqFruUb+1QR08fNc0ObDPSvt27dOjAPuXBhyQhDDNGij9nkhx2E7xXjJyTXKw6mWWK3M23A8+qrOhi7NWSJ8FVG0A8PjquXBIDbhWNjg7LnMBjk60drcpYui9YsKC5ubkN+yixCvVHWYZYan3N1VdpPoX0Butyc6LmOcu4zFRjx+MIETeEWLVKnVS7Jo9kj504qTEAzIhtAdiG2NHxEFwulzTcP6gOCo4LZsxQV0c3TORUAaBS2o8Qrfsx/hICTQ2dg1eAWceBz0BoJu+cAs6XwrAPQA1CcYyt5scpRJHkY721ZaeOjzpZPW31yvl0dyyJ+2XF2gz6TQhz50wjtfWKQkBOuDwEBxdk0SBlXNHL2tYx7vHKmDJAS/ahnZ0ss/IAqv/dvb03odsZMhlTcs7Lc+Mk2SH78MyuHXTYrec+eC/noIEHWXNuLlBeZuNzGUGXtXNyCvzxPBftAvf2jKbMByH8tXtn77nOkJOg255lGNF77STrm/LO6LUjI0tOiYIWMMygssw6Z7Jzg3cN9PNem7T5LEBrCE7Be9k5Bky9BDVePgTkniDXmHcR50hlsl3Ta1trm1rQf7GYVwsO385ypYOjQK0owo4SgKOVHbki2XaJc4lzngzCxo/RbeKjJpA7I48AlGE7hHbF3MeSKgBpleXaGAG3Sr3KjhT6x7m3pUuN9hXe1+wg8xIySNl9FTKq826QrHQEILbgVidjHKeeY4eVWsZGR1neDGgIkB4dHdHw0BDB8riO4yuH9h/Qnu07tR/HPbbvgAb2HdT4kePKAMxkrCY3NKJOaJ8BryumzdDymYAgGcW1556n6869QNedf4GuPuccXbRunS45Y50WTpqoOb3dalWqlA2bo5QO3n7heW165RU9+8ijevaxR/Xyb57Uoz9+QFvffE3bAfdj+3ZJ7M4Hap4OUHbwnyCoPAHJ5NpRalMbO7qdHV3q7e1TZ0eHuru7NGXKZE2dOlXl1hZWOUVFyNs5p+C9QkB/3NtXRYotZY2TSR87dlI79uxTIKNbvHyFrrz2ep0ND6ecejrL1HbVsZ0eEqNh5DhEdthB1teK3lvpX6uOateO7RogcKRgSsBiUuw4Q/52GHCJZwEbMpqTOFEd/dXQdQwQOu9Ur6dK4hhTRulOrCYL8jxPAOOMRKhCApWxgeKdpyQ2qAo0CPsdNX2x7O9nbo9XaiEKCHQ8cnC/Cgw4qa+XoF9X2nSUTMMjY9SQh5XBUMZ0ddLUOoQeZ427h4GOAWYJoPYGdamMyfrZkeki2s0nWqxashg0b2kuVzNjkP4OZdh29PDIIHaXCiKaYzdgzjknXvNcfGw2NR0nY77MnkCDKcNz43CEuvJ64jdvAp4ecVU1ua9bDQSza+dulcutMiP3IdOE7jaElSmJIhkdDcZzzoAmk4Pm/z6agmcOIWymk+OfzO45//ffjHd0lfdQ7uxwMiEHu84k56yX+GQKXBpl3PA8cPz3nI5rDy1Sc3wc0DfByssryNtYNr4P1pXDZOGU+ETBBWTEPX2afW1OWjiODEcRFxn8cYu0ecJ143egZiBmzk8TpQQXO5s8rFsGn1Z4NiPL6FkDGKqAQaPWwBawB+azcRxZsFNo6qXGe5vPOUfmn1MSRc0s8r/Hco6W8GHBJfAunxSIwDmVAD4fvMyA89hcPopVyuXVym5cC8v+Mue2covaS2WOFpZZrThtGZ2W1dbaqi6ykh4cqos6UDdHF05szyZQI+qlHlhm+dUE20JRCWNH0BAjtxh5FshGcwCsjHBkZ7I2+rykMnTF3imGbod8gpMCdAbv5WkfaJOPIsoFSIglNUggZwCJD/Szkzl48AgbIXt0ZOcubWVJvomsdNOLL2vjS3a8yHL9TR3duV1DVtwnozVgs6X3smmTdQqbdledfaZuveIK3Xr15foA5xsuulBXrj9Dl56+TotpM7u7Q3k2VGb3dGhqe1kzOto0uVRQqzKV0HMeHUWUMEKjIpeOaYi64RC7o0P9/TrEnMdYWQ1RL6+i23F057CzCH5CHBQlkfZQgz3ChuEQ5SdHIOoGIJetWK25C5eoFcCsAiBjZFYeEJ83bz6rtDHlconmz52vjPnbWkskQaNk6bs0MnhCOUDXMCWJIjkXoDKT9bVaegjMGcf0z0s+AJhSFCLl8jnVoC9JEqXYbUTfQFtb6sZkb/lcUZY01KsN3DSVQzcjgNpTjz6hfoLNb5/8NbaCRJCFnzp9MuvVIQp742on0s6eMU1TJvYp+Ey2mzFO2ngYRdRA9AZo2QL654tFZSmOCjHjOMURCs9vUYepOad3WHrs3HvAEnR1treD4Ce0maXI4WNHeYYzM2knuysZxlNFwB7i6owtOal5SGkG0YyVMbYxjCnJPil9kZCsWco7bFPO53V8oKat29kdcl4L509RPglKoe/IkRM4RruGhk6qt7sVekqy75wxg2BA9vHyYigJMPcucBd4J6Zwcs7JPkajXbnm5JLDAd57ZhRwAEwGHCnAV0chFols0CxNGc+RiTSaYxo/vxuiObZzDjrT3z1ihoxm9LF2zrlmG8/ZMz53so/jnwC4xC5WrEiBdxF0xxhcxGwisuXjRAXAwgcnozNCTxHvg/cK3ivGuR2z2tjOO/33EXyQtWdi2fs8QJBEiQKG/v8ftIkNMDA4MV8S56CGMV1QHLyaxhgFzkFJIVGSS5TDUANGGtHHjpjrxJ4lkXzk5KHT0TfEXnEuVpFdyTxAE+UihThWZu/jSCltsjgoS4IET445g48EAyJ2ErwbquOABtBN+8COTA/eOTlPM2FXxjdHnvm95zlgHUdJU15FZBb5oIj54tgDjEHBOUFi8/ASHEux982luWVMcRIxWoM+XjxWbDQ5Tz8pF8cqR7GK0OpZBQlArJAUDJAJDhw6qGP2vVE2f/ZQu9yzeQvL8Ne1jbrlVurVW15+mfrl29q/cTObJQdFSqk8ftLJePPJmlbPna0Vs6drHUvk09jdPWvJEp2ycKFOY1m5bN50zZ7Srba814TOono729TJbncuOJmvnTzRrzp+3UBWZrcBvSRxTvlCQX2TJquD5KStvVM9fRM0kx34LpblCaCTySkwv0d/HWxYHDtxTEKmtnQc7O9XqZhTRk139/YtOnnssFISlggZIyDZYf4Q0d+ZfBgjimNFSa55GOjWCKQhJAohUoNxPPQ2WHZ6BBuC1wgbMDnoDN6rYQrPJIdGMmigC8A6rrfYxAySJrK0XoJM/ORJkwCBNjGWJnR1avWKpert6UIANY2xmyMIdM7JObo56b0t8ESMqQCBoyzrBirjGoKgLIm1l23ofup6Q6C8ixONsJR44+03dRRhMIwcxE1k52XmzFlyjCc5G0r28bzL0lQGFGaY+LoCwjdgs37OpaK5mh8PdxiwV1A+adHWXYfJEr1yOadZUycqJYsbHRnX+HiNpVKLxitDmjK5DyUGRRhvSt+seTTkoSAjjXYg3Xs0eTXPJsTmZMzV1JAgy66d7E9mzzg8jb0J0InnUgrIMZQyzo7mGTdeomUqu86arSS6KeWd+DjnZMaWQZMYh0ei8XvPrCcAzKkZuTwNaM61k3PvHc32/BOQlzn4/28ATk0Z+uDlMSyHjFME65wT2CjnQ3MMOTpzRBhe8EgEuow2KIYOXgAE3gVFIeaI5GnjrYuT4mBjcKOM505eUhLHLIMK6CPHkVfMuDHPImykeea6jeyjg2J6oVxQkk+UJ2srlIoqt7VwtKqts0NtHe1cl9EbbXI5Zd7odlLgHKDTqRk4fQgmLtUIMiZH53iRQTp8eJfJgs5/812nxiYCLEPJOa8GjmgB3GSfNdsLHj1NGqpRyLbDbNKjG2e2gl49/Zy4wwFTjoznTb4i5AMY+xDkka3xbTL10IPUFEUe2fDOSREyzOOZDjvz2GuC5Kqsfuo4ssNvapRxKsdP6sTe/exuHyQz3K2D727X3k2bmsf+zZvYQX+THXLut27RfnbJj1B7PMYmzogBDFlNSrYmxgpsSE1kmTqT2p7gP2POugEcvDjn4IQD/baQHbe1t2sSdfSp06apxFI3IQtuof6VLxfJ4loVJQm+Vm3qpRf9BSdNxbfUGNcuwG3AvraDr+aSIOMteI9FOAVkErCfJEmUS/KKk0QJ8jJ7HaKmXwXAHU0bgK/zDIpMnfOyK6MXs1UIkVxAZ9xUyfLsZZ5g6CN0YT4MXwnzDJzs1/FjJyy5qGpCXy87PrbrWGKJUFTfhG61kmqaAEzhrWw+5DFAzAVDjeWZAMrlfNAwxjEImCUUrGsIa5yJ6xBx6GQ/oDZqgyYwAAAQAElEQVSgEtHgjAvWg7gp5i+ZERxk96y3d4LM4Lxz8t6Jk4SpOv51zqkGYDo80PHOOhqSOzmM+L1xMh562mcYndE1Xnd65Y0tCnFBM9lNEe+cC9rPkiE21A+B+aqaN2cmjhcrigIjpJJryNE2oz7juG7eO0bH0FMbm/kdwhOC46mE0D30QYjoqAx+kaJdMgqPmjR7idE917aUZ/eeXvbEkYZnXHMwNlM0++CHsgGCh8PApecJL508j53EtWdO77yE4Tjn5LxXFpzs45yzJhLv+Stz8AaBR+699+Ljae9D4BFt4cXuGzxHAs1nXCrwPkJ3UfDyDFRjjDHqOxnzO0c/I0vM26Q9U/BBqemcupcZp/dOBhYZIFPH2MZxrBpGWAUk6tjJGO0q1I2szjmEEx+n5nT8xHFVyeRNhvb1hyr9RsdGCK5jsqhutVRjLgPg7cD6ZBmrk1OcQ4+5RCGOFHEkgGaIIslF8t4rBJMXLaE9hjfnMhnYOeeagOedJOhHVeJRkxcHEFgGbMvlEoXxiH6SU6Cx9Q809Fx7hrZX3mSJRp2NA42BMcEw2nto4CZ4BeiKE2jMRzwPMgf1DBCiWM4FKQsyGXvnlNA2F8fKMUjeB+Vol/hIDgAswFtgLpszYi47YnRUR74ZS9JGfVxVdtLr1AFHjp7Q4JFjOrJ7HxsZW7Vlwxt659WX9eoLz7Fs7Ve9UVVqIM8ckpNzdnjEkXEdZDSPjI/J6mvHSU4OHdivw2Sd9tNK1i9PRlcnsSkRkNqov+/fu0v79+/S8eNHVEfHBXZB8uinuQGXqSmLjNWF90E5ANOOyOcURTkdP3pSKfzZ+xwZXYr9JHZGtlEEx9hfyoGgFCWxQlNmmSrYl0fgT//2KTLPHk0hsSkUEuh3GgTcX2ejysexJ7WryAzQfnC9DrAUIP7CCy+UFWPtfiLo3NvbAzihDCeUkSpmIpt0nLQyCxH3eREQAKY6WVtdw9Ql3t6yTe9QkN307hb5EJjYBJfo5IkTevudDXL8yWDCBW82Ji/Jm6BhJsVgMs48UaCvR9H1tMr4FVXZCKiQ7tMcdTdUQ1l1HGPfoePauee4Uu80feqU5hJ7lF2XPXv2YzgF2RreYcCTWIKXWGbnMBjcFodhJACuwq5M07kqo8qgQxx15DE42A9A15RBkznjKIpPoVssg1MArgoI2PM6zjyOodVqFRuQ1yiBaNlPDXMEYxhDIebANZ6Z7DKlyKymGg6eYrDeeQCi0Tx8QM7AXx16Lfsw/u3HlTJrQ79x+K0Ly2Emk5NzTtYmA3yaIBVHCgzinJNcppRTI3OwFJrPs+CUwkMNms2J8xiU+Djn0HMsYVgOuTvvFUexnJdC8Iq4D8g34SgQ9FrLZTL+bk2g7tVK+cK+0lAiIytg3DmM3OzEjDVJIkVJwKBjdtuKBJmcDEgSnDmOg4xbz5gp/FaJ5KPoomJnQLEZ3bGncXRusmjaBnIfR64Z0R7lkJTUZTKtw1OlqY8qsk15VVcDmZgMmKTZJsC7h58YHkMIyMQpOCceKWVca5vi/DE0JzRMjEbeJwghj1wT6HW089ybLGLGiDgMPD3tGZC5DUBs/prMhmBNzXfozKOHBk4snNo5h+943jE/fX0U5Dg7BzWo19HW4QcpPNRxsAZ2ksJjikLtuYdOh504skiHLDx2Yc8j+gbsLJaUc1IJXvIMWYTOyDljUUY/V2I6OefwkVie9oLGcZMhGzQN/CKK33vqmHcCiUlXZzcZWKJeMCGB3kPU7QwED7NLneQSFdB/HEUyoPKMaHxbxpbEeSXYWY5SQFtrm3LgjC07R9nIMd7KLWX54Jg9a9pZCk8mV+ccWFRHTjH113bJSVGSqMH7kAt69rnfKl/Maemq5XJxoF0i5+Pm4Y2QYQqKjMru43E6NeSd0wip7TRS1DobCs45WTvLnVKcXDT2HkJQUJXILOdRIgQgPCcPwIH8GN8offexxTyWVtTZ22nNlKap8uykDbHrJD7OxuFZ4CylioJnLV9US7GsCqDgnFdAWLlcouXLlunM9Wdq8aJFzBLUQOExQDt9xlTNmTVDk6dMBVi9Bkerze8TrTt1rdavP0uz5szWQP+QLrrgQq1bd6rs52Y7O1j6oIgMh/rgB2/S7bfepBtvuEZXX3O5zjhzncYA0QA/s2fPYufobI6zANKaTj/9NJ151pmk8JNw0oLWrF2j5StXSC7VshXLtHDxIk2gRuIwsBTDHAO85ixaoNnz52s2u9RW1wgotkrktfe9gO2EKROVFHKyaNdO8biLEoEBYR1jbWUZ19LepjoOkdl4ROsy9ZTJ8NvHrtgoMqqjAwPIptMIKSLPBoct5wzsDcyGAYoszWRjVJFzBePvnThRk9DxOHKsQg8v6Z2pDvGdLGfaODJkP85OXcZ4Kc40DPA0eI/hsEypNO0iQk5RHOjekDlGDXpsPOecIt4J3drPUJquWlta1MoSdEJPtyZRHpkEDR3oIp9L2EAoqQegtO9cdXX3qJONg3b4LxKMIlYICRlVAGCMnxSHryLbKqsHs4MMxzeDR0SS93AoADko+CD7BOehxQurhc6seTjv5TlSbDqDP4nnkqrYbYVxK+yswgI8BjnneINSmSClvZCB0ZAyk8MpffPwMh26INXFWHTJaJ/RPsXOMmTsGcfznOaAKu2RaQrtjvbN8QCRBu0z68cz++scdNNPHBmHPBM4nvlIYixP/4h+tsMsQC7DblI7CF4OgPLo2gJB1rxPBfI0jxSezcbMturozOiw+WpmD9w716RKHoLb0JuVlmyXFClg+4AIvI+SiY+NjOjg4YMy+oulEkN4jZCFGw8mY+e8QohkAFYsFlQkgyuVS4Bdov7+fkhuSqvp90YHrDNGJg+fNobZkNEZxbEi9C8+zjneO7351huat3CBRgDJ/QBtlaDYiQ3FAKkHfP3rGzbpV796XFEu1kSMLYPoDAEPsv6fNWO6Okg/RwYGJaZsCg3UZGxkVAMpg4BWjVKrM4eMYph2Xg0yGNslbSD8Ejs8uVJeU+fOVJ1x7bts3nsFj3Lk+CNFRIjFFEg/9tGP6WMf+6g++nGOT3xMC+bPUwPl2Nznn3++br39Nr3vhut1+5236bLLLm0Kpm9irz79e5/Uxz/1SX3uD/9IH7j1DkDwYpmTrj/zNEDrOt3ywQ/IfoPE+rPP1opVK2XLo87udiW5WGUc55TTVuvU807R2Zeu14WXnqebPvh+nX3+mQqq67SzTtX1t71PV990nUZIva+78Xq9DzBcf8HZamkt64Y7PqBb7rxVg2y0XH/LjbrlY3fq0isvB5CqSAxp4gh3fOwu3faRO3XHRz+su37vU/rQJz7elHcdWX7k05/SXZ/5jFYBvBPIOj/ymd/XXZ/7rFpQUgND+/hnP6MPf/b3NWvRfAzIqQ3w+8CHP6Jr7kAWd35Iq88+QzWUGtCbAZxzHl1J4wDfFTfeoFuQzQeZb87ixWxIeDWwzjEM/cJrr9H1d93J8WGde+WVGuZZoGcV5z5l/Xrd/KEP65rbb9clN7xPA2TIIfNNx++YNEFX3HKTrvvQrVq0erV27tujfgJk/+BJnWQzZ+biBVq67hR1TZuigyxphgaHNUQmkAHqVs44yi7eCXbe9x8+ou303bZnrw5Qt7Vv8B8lsz9MaeMwRfATwyOy6wEcaBDjPTI4oLH6uLLf2UMtpBrHmSup5DHkfJIIEcB3hVNoglKELPBhZY57FymKLKp7BRzHh6AU+b/n1Jlgj/eu+SzDoT0AGilTEkXK41QRc5jd1hjQ+gTEnBLUHNlTHY9MMydzwhTAMj0E7gUlTQdnvFwup4iM1oFsdfqIj/OpPO+YVQ56PIN63vsQ5JyX53CeM8/t7Ggru4YuxyGbH/4lx59UcZC8zyRoz6AjyOOnzIbSU46G0Q7gpfQ1Op1zcs7R3imlT0oQrRE0AnMkZFmeuSMflItzypWKtJEq49Umn1ZSsFJD//ETOnzwkKr4/KQJvWriAcmL95FCFMlBk4JTgKcCY7QAlJ3UVoV8hthwMUBzkOxldGQymw/Bw0KmxBiSmNdxSCX6Z4520JUi2wYlpedf+o0WLl3A+InGwKEBAPPoseM6in35zMk/+ugTOsJa3Qb2kVMEUbabgexgLFE3Gw/mQBnCEYQ0iBYBZUcQbEeB1DDF6FLem4IxFYmG3gf54FlOVhVFIG8IPE9ljFdxyIh5aAbhaAhCSsUi9bE5ZF5zNX36NE2bOlWf+tQnZN9ryiU5XXrxZQqMGYdEUYh11dVXMm4kh3SKRPY4SdRSblGZY8qUGSoUytq9YzdtfdPYK8xpkSmOY508eQK6xtRBhuDkFKDTMqFRsqM6y+BqNq6rrr1CgwjLBFnFwasYRh2HcCjL7mFEKQKuYBB1aKhjHHZUAXGrRQqjB9HlbXycu4FsHXJLkNfUWTN0zfuuUwVQKaI0B+0TJk1SgegXsZOVIq/FK5ZLCKijq0txsaRudrQqZAC3Ajxt7GDF8BwA58sBoIjxnUO+Jkr04JyTLYOnkn129E1S18SpmrdosQI6oIlWrT5FS1auVYbTNXJ5LT5ljdbar+ZBzj0TJ+us8y5UDjm2sBRZsGKFrn3/zfJRIqPzY4DxLMaaOH2mLr7mGvqdKQMSy/Sved/7dcH1V+mUC8/Rdbd/QJPnzlGFTMB+yPu2j9ylOwHa48h0lKXmklWrdcWNN+qKG27QmjPOIEjWtBDAXHb6GVp06mkcp2reqlVqM/rZ2Vu0eg27epM0SLYwMDKqjgmTdfF179Mp55+nkTRrAvQ4gNdN+1xnu4bQt9lsUiyrjnz7ccBqLTWRIlXh+Kki5OG8l+lrkLLDCTbHgguKeTZCmWKYrHeIZ8OUFgL2WkTeLvPK5HHETI4/eewxY/4Gh/UzGXveY9LKAA2HbSVxLExE4Jki7uv4C9MoRVfmLzZOsw9jiI6ecWXXYibPW+hhsOYYMbptjoV1OMc7DqbDHJu9ZF15qpT+PjhGkBr4rP7/j7WDB+MDm22+w1Yze89YkNwMEmNW9B+rMjTyoTwwPDCsQTZALLsMjGtgaD68b98+DRB8JpFxd1CiOHH8uDw8lvIFQbpC5Jv+18omRblcVgfgZpn5yZPHdfDgwWZwTpm/gN1XCITikyQ5VQm0jmvDnhp+InkZONqYedpmANTiZUu0bOVyWdDM54qyLxMX0NG+PftUwxYa+IsPIVJPzwSNY3RVUnIDjzqZwyGiahGHCyHIlgh1DNU5J988PGveoqI4qL2jHQFWVWPNboSkSMj7oMC4IXja5JTVMg1Q9GxUG+gpQ/ip4jiRc45rlOikGAMaY/4xjGp8tMJ4NeWSvEqktJMmT2q2dfL6zTPPSihnlHZr1qySQ4UmdEtN9h84IHnXBI4ZM+do246dkvO0F8uiNhnTzgUF5qoBTBZV7ScqPG2cIu3YvkcvvvQK8bWhJI40NjqqFFnUTVhYANTLA1I1DGYcsODRyAAAEABJREFUB6rbM5STER0d18Z7htHWMRzvgxztZIeTMud09OhRFFeR9V22eqUMsChhgoMNGfgaHcIwK9C2YMEi2tXVYJIGc1j9rpWt+26AsEqb4RMD8szJay1evhy5SknwdE/lnGPMVB4Zj1brGmeSzp6eJl9G4+lnrNcIzyqVuhxjjaHblaevw9GdzjwXwKBPLXPQnyHLhtauO10G3LPmzZcB4hgGX0EmYxwXXX21zJm6e3s1f+VSDbCcHWF5NIod3HDnHQoU1vMczjJ5ltYlDD1PMJu9bKmmL1qiWUuXy8ArRtfzVq7SotNO19Izz9KiM8/UivPO05qzztLSU9bpvMuu1PoLLlJiYD91li6//gP0O03Lycqv+uCtAFxDWZyQKX9U77vtDq0+/SzkEHTRlVfo5rs+onMuv1zOe3n0gjhlnzq8C8UVqP1cDtBefv1N6CkIhjQTXteee66WUZKYOHO6aiwxvZw6e3rVNmGC4tZWRdBitpDDmRuSxk33BLgoREoA1ZS5bM44iVTMJSQMQVEUWKIVsK9YAf9xzsk5GzmDlFSZ0QSBkCVxlr3PoBZF+1QKnPFtHkgpttVgTutTZ946Di3sNSMQNxsok9mUxycc+nDOyXnPU3uL5zCXgXDGPLx57znXDcDFfNHGddybPBoEB+sbxZG6O9pVzhd1YPde7di5Q50EwvPPOlvbtmxtLhXNFgrwP0YgauALvWxiLl6yRFaSmIjsqmDFETYazb8y6M3hj5akpPAQxTHTpbD9Hn1NnqA9QYY5AjIMyAOa1raPccfHR3XsyBGdPH5Mo5TFKiQpETJ2xiKHRz7KqKXFDGzOXgAdn3j8ce3cuVPHyeySOKcKy50aTDvnmhN771VAqY4BnHMAYEmDAwOqGtIiEBNEksRqb29XHqL27NijnVt3vKcQGA70Cd7LxmkYUz5SKwZTh9kUodvPxuYw+DpCNVSeAsA1UGYKnT/64X0AVU0ZhC9ZshilZDI6IoD469/4pk72s5xm/N7eydrw9hYJQLN55sya2xRcFWAyEDU+7WyZo8u84pDToQNH9Mtf/EpJlDTHj4NXjmjSYK4GQs6ck/FWhxarPdaVyT6w3BxbTUqcohDRztqqyaPs46Sf/OTHevONN7nLFJBPA165kRmYgW+IYq5pyN/uiRPYJIFPTwvnVAE0Fi9bTt0LUApBD3z/Ho2xWwZpMjD3ISjYgVwxfQmjcYzXgDjHdTuZoO2Kemjs7utj8R3pmaef1ZOPPC5HRlxobWW+umZQK8xcrL1EwRd/+7ySXMzSsCaXi7RyDaCMvmyD58XnXpBHPgkZaEQJYj71x1GWRQnyOrBztzIf5AG1TpbU4vm4Uo3ieBVAsY4j5tvbNIR+TwKyGVkkm+CypWTFOQ0j61FEW4Puuo80njkAOVMdflyU6Irr38/YHarIa6yWqXvadE2aM1cVeI1KLSq0dWrRijXQF7OL36kC4N4+oU/OZOOcvKQc44hrhwBz0LmYDHHVGWdLtPE8Xw2orzv/Aq2/5FKde+ElMjnWoeOq99+ga269Vdfd8SHdwBL+OJnfdTffqMvfd60uuvYqrV57arPtQoLOdDLonol9JA/jTYDsndgLQHaptb1FKTKxWma+WFAEGPgoEExqBLqaAhQm3MdxLO889w6bjDiC4hCaPhVBf4giOXRgh9lkA9/KzIeQn4PHDHmkyDpDZ0woO1J7Bs/2jiaK0ZOZoYdv55xS3pn9lotllSzBYX4iowKyt6+QWBkrZZ4t72zUiy+8pA6C7iUXX6RNGzdp49sbNW/uXC1dulhHDx1RA5ttYzPh6muu1kTAaDqrsozJtrPp2A8gjZMd230HtpdCt5BvgizqBPg4jiRsIHLB1ATGFBXlEqxIct6po6uDBAZApYTRWipriF3TOvMFZGK8mSxqjONLRKFhNhQmEIG7WPqEEMl+ztR2rt61X7e9Zw8Kqsg+yMbmbArBR6F5tqXJ1GlTZbuVCYbqnCMSSR4iYhQUx0E+dULmzWfOOUXO08DJ+6AmQQBGd1eP7OOc10svv6Q8AGdjGJETenvobzEylQkgqwMQKNoUYEw1lQJje3bvlhUtJScXxTp+sh/gHZbkZV/6M8YNuMcwyipZSg5hWtrt4SWiv31DPUN5HsBLmUPQWsT4nXNNYdu9vBfsqAJQRvS3Z87BH8pwjnb8TTEom8va8VgpzNv9wf0HZL/eGmagSWRZDTnP0CjWAEw2NgaQySlmCRrZ0tMHWV/sTr19ExgLR2f8o3v3qYJyM7LiOi8zl0FXKue8GiyBklwBu8xkdRKjp4AjVQhSwTMh/DpksnfnLm3HKFvQUwlggnTkFuTQ8m7evfybZ9VKgIswtjJymI6eHUydOHRIb6OjYhKU4kD5jhZNnDNLVTLZqC798sGHFfmIDZ+6psycIctUGoyp4Ck/TFcOvgosV1Lv6MMb5m9l6TLKUqdOFE6h0btYY9TvxqnFRdBQTaUqcqzBaxHjHkVP727ZrDp1l3EC3+lsIA3CH1AMmAR19EzUKAZeR7ZjOA+kqW7vAdgG9tYga3WM6ZFbDccYJqMdxcBryDajT7G9W2OZ17gLKrR3EbwbzSCTIwP1LMXybJJ0TJ4iX8hr+sK5WshSaQkbTqey3I6Q/aVXXaHrAb4bb/ugZi1coAj5XXDZxVp//rm68PKLlcH76eeeo1PXn6HJ06foxGC/FrHkmkTtsoZtpU06G03AM5s0GsdZZo+RbCAxxblYwXsFdBnQuefaOScuFfNMyMq7IJ7wzCkEz6O0eW+2HkdRM1FwjhaZFPx77zNltJFsh1t8ELfqyKdcLKqbunCCrt7duk0vE+BclumWG29SDRu876GHVCYT/hDg/8Jzz+kEAGZz3Hzz+0leWmQ4M5Oa/o7tO0iedmmcZX/kQ5PWYqHI/ZhktEhy3slDL6TIQ5d3Xh2d7dw6jkxJLlHPhB6l6HAmm2TTp05TLpdvvstjW2av5jMVNor8jBkYIMzm8olCCMLdNImah6FoCYKrZGXTp09XmYJ6StTBPVQlxcTTFMeRcsW82trbKLi3KAqRoiiWnHjd0Nj4CAqqcuvV3t6uiUSzOIl475vEORgJPqiBAZaIFjHCswwrFyyTQRlMVkfZJYQr3LWBM6UsFULklaHAMSKAMZZK3KMY5xS8vcugJVahUNIegCBDEbNnz5QJ6yWWoLChEydOKgVMknyBehwAjiYT+Fl/5nplDa+0IRWYN6Uvf1XHoWz+BmdBt8kljpPmvDY+TCogP7seYfksHqSIvIpxpDiUKSljPgfdEfJ2zsk5Bw3W0hkDEvw62ccxX10tLAUcD21MB19y1sARQFIVklgeWgJZUEZ9kJGYTYzXUANeOqmd1plvZHhAjswpQrb2s5bCeW28BCdYQI2sBq0NisINgCRkUoA3G2vWzFmKaVMjS/TURgICiZk+QngZOikoU47DAMKJeeHLOa5wTA+a5JGFR49CRoFVgcQ7G5/5W1mq5ghgsY/keOZo29bZ3vx1Uz/5/vdkS+28i/TEQz/RDgA4YQwH7yaDgI1VsYMQB/3iJw/qwLvbm2P0Ujt0tENtgm2JduPQlzG2Mq8gJw99wQeFKJJ9HHPHtGvqRl7yDtll8t6rSBZYdwEAlootbRptFtcb2HNKIPGqAvQNHyTGr2K/VZytglxShjGdjxFk7LCsdSa7571TJilpLVEPnaCJOGWegDNv4Tw2l9boFMoDAVnfcPvNuv2jdynGFwXtKXqMGB8yyVTHNW/5El1w+YWaNAtAHOhXxnvTpdmmtTeeYhwcBqCzLh+c4kIOGrFnGw+55XKJgvcaITDUua8RHBx8ew5LJobxqVE2dZo/qoXhV9B9lcAwRPBpwOOGN9/SS8+/jKiCrmTZb3XsX/3qV+rn/Uc/8VEdO35UWzduVpTEOoWNsykExT0kSV2sIDZu3Kht27ZqeHAEDGmoitzMv2qMm6I0q3GaDAM810lAPPoynlL4bCcTrEOrdx5NOiVxrCE2QvOcB/r75ZzTIPcNxrRVXwRG5HKxfIbhdnV3qlwuKcSRBocGKeaVFHFtRBZ43mERk6zHYxgeRdgg5ug5soyEdoWkoLPPPoc18AhyJr5g7DZ4BZS2ZaAtPdsBwXK5qDJLGnNAU5pzrins5m6Ul8zxM/qefe45gOO4GIz3TiWiHzfNvyn0huBQbqZRlFQAhBxM23hIXSEE64aRpwo+aBdZXR2AseiSJ9ruI4uKyVa8i3Ti5IBCHFQDKBooe8niJTrnnPMAl1SPPPaEQpSTDxFgl7FMrylF0A3aCmVUyQ4simI3clDmvNd7CnEaxygEb94FJUnCpVOGsTSgPcfcNo74ZBwN5s1sEN577p1zKCVrOtp0siKHF1pfMUmAtwz5xJxFu0d/9Uv9+IH79TLZFBPInvvgUX6keSw1lUojgFfkQ1O2Ccbt5URE4d+6zkXOrejlnu9+V/d953tqaylpnGw+OK9ZLK/KvHvgB/foZ/feq6QhBeYM4gMf7JnIscki6AvQHskh90zGW+Ay5lmBCwt6dfo5ZJHh/UePHdOIgQU6ieVVo/Ybolj9/UMaOnZCg9RmEkBQEH+MTaLj7MSmyNwzngtB3kdyxg/jVclgqzij8Qersm52TpFRFVAv2SaSd/TxTZmiIjnnmocPjMV1YCzvPc8kk2EUhab+E2ylqZ+UEWljNFqjIMduNDQAcB4aMujxjv6SgrwcbY2ehtkIfe3c0taucksrS/26xgHBUXyJYbge51mVPq75lRizwyz2iswxoS94xnMOG4o1efpUXX/rzTr7sgt04x23aPLMqXLOyf7Y/BZEM+7Oom54y4fu0OXsjI9Q077oistlmWNiQcYB1vjS9FnTNIXxZsyaJbNJ0a9ugQtZdVNS6GU5GYLXELbgocGSnSEyzMGTJ/XE409oF+WL0844U9Omz9Szz/5WTzzxmE45da2Wr1qq73zvbvxyXO3dXbrymqtUA3COoXPxefrpp9hxPcymxBC6CrK63JXUcGvMHeJIBbIwm0uZ0EFDdfRo9uThs1wuN/3QIWsfgvbu3aPjR4/Jlrl1/K0Af8ePHMWeqjKf8sETWyP5BGFOA2XHAKMKBeInn3pSs+bM1OpVKzQOgJiDGqoaSFlH5pJzDsGksu8oVSk4l4tlLZy/QBkKNQfM5XKyXZMYQKyiUOtvhFqqW2eXMsNgJSfnnDwCbNCvYoYeggR3V191FQzW9etfP6UiCsmTZXkfmu1poMC4zjkZeBZIb1Ms23F4eRlISu49Jp20cdNmaM2UIkRzxpP2GwZCzBgGPIGaXb+co6EPamnvkDk8D/Tb559TLc0Uwwvybn6j23mnFFpprQyHCz5q3gfPzBi7+FjbcTNgriMXydvYcnCVwVMqjwNZX/GsgQLd73hOGY9HEi0N1CyIzF+ETHF05zzPpeCZBzqtqU8iiqvHtd1+PAdQ4JWctWK+mOg1c+aM5tz22/8zEKQAABAASURBVDEio5N3JZwsouE2ImnwtA5e1974fvUD9OMAYTmf19uvvq44SciXU13DDu1BCsmjBw7LEz0ZQhFjO45AX89Y+LkCPCVEUg8FRlspifXrn/9crzz1jAYxOqQNLZEcjZ08YztVWRLaEqPCTl2K7oaHK8qYo0TJJMCDGb3DtqrYZSY+aSZbdjsfVEcHwbIyFxQxb0b7GFrqNibA1kBmlaym6Tiw6SvAa0wgS8kszYZtuWc6qNM2heYQW1bjFNt4PkLvqUQf71LVWBZm6MlqzjZugFcPDcPDo/CQKk8CAFuqW+YKDR5d5RlPNi73jnMLzlmmztRAtyYfySuPM5uubQfeaLQ5jI9xAl5KuxRgEJ862U2Nsc+54DyWy3UdIQFxhViXXHEJc9YYwmw7FZYmW4X1ULudsWCeZsyZTYnmpJZQN11LJmU02rizZs3Qdddfp1s/eIuuBAQzI8hlZKhjuuTSS3Q97y6++BLZL+A4jO4gX329E3TK2lXa+OabBArR7jKtPuVUnRwc1IZNG8GL2frQHXdoy6Zt2rRli9rJ1m646UaN4fvD7HrPZDXw+OOPacfOnU161516mj7xiU/o85//I93+oTt1/gUXyAf0StKQEvhS5O2RfwN94WgEhxaFKJEFS8soC2Spe9m9zcWxEh+aoGkyrLAkNYyp4H8FMtcCQcq3tJbU1dMuWxNv3bZdUS4nF0c6l+33/0ZeAwVzugzB1xG8R8mCCENcy8hM6QlOgT5A2VRllB48BpP38knGs4ZGYLSCsQ7098t5LxOsQ3p2BO/VTIk59xMlDhzcz0ypDh0+olycVxwSed41YJ5pm9d0bQJcPskzbabMiUdOMUxbPaqBsJhIto0dohiQS1XBYSqWPWAwmfMsQUuMHeMwDQQvlDwOMDYU52Ld8oFblEZOIUTKGHkMsDfjxfSV4WwywxDdUgdwCadoKIPnBs5l7QN9UjId65PRTtBvS6sm3/Rt8M7GsvHFDCCltaKXFJwnCo5gOHOV0jbGOX3zjbiX7Pq8Cy/Spz/3Of3BH/2RLjj/fMk5NXAG45su6mZn3OYdYCluZyGgVgA8YqxHfvFztWMAKcLsomxwxnnnapQoaGO8/dobgm2aB/WyuXMlBeIqu8l1yhJRFDfnfg+uBb9MKylKIoWIAx5jbCPBWHe887a2vPiSBvYfakZx5wItHfJOZMtJi84jjJsirzoyLJdbZTqewC4bk9tfdXS0qUjWGZg3dcaFa87joMLuTBIKHlXYKJki7xgtVca/mZxmL1hAEyfneQKvvFYI0Al9jhv/u76mi+BDU7bBeTUQYMNGMRtiqYno1Ea5oOl83gnOcar9jCsllFYy58jGKswqZlXz4+jvGItXBOmy8vlSU6/OOTnnFLyXa/YQ80KflRrokznxcXYlsx1HqzqgN3nGVAJDpv/1f/5JtUZVfVP6ANiqGiQLnvGco08doMOpRymLDLK7OIk+dQNpbO3w4UOqANbT2BE2CTnmt+XlGCWKKmWoFctXatHiRfhPJIbSbIBwDJ/dunmrVq5Yyc5vUY89+qguvvBiVjnnqlAuyn7d+Wmnn65P/f7vqbWlrHt+eK8uu+Iyffhjd2kOdcnRypi2UMefNX26Fi6cr5nTZ+iySy/Vp3//01q5cqXaOztZqVV0LrvlFqgGKZNEYI9zcM1RR/YeOru7e2g3rgjbsuQhoKtWkqoCic+zzzytfBIrJVjFBA3zrxgdO++U5GP5CX0Tm0vAGkxu37VHuVKLXn/7Lb27awdONg6zTmWWLnPmzWlGjAzx2yBCBZ5BbIczwgA9k9pz7yNqX0VZnS7KeS1ePk/5Uixb1/f3nwAMqpIXynZyYhT7h/uDBw5yk8lS2nvuuadpZNdedx0m4GTRzsausi4XT+zLjGaUVSJEHoWSGggfsdFQUAJl742TOQ+4ps25hMAOHTwmpyBTaAMjKJCxFDDQBJA0w9qxe4/uvvd+0UjLVi5l525MzsfKWFqNAXByEMuRAXD8bbZzzIH9NaOVeGeRJMPonFGBfJyHBjIOLwctmZwLavpqJnm7lpN96igzs+vMK7iIIu1R5N6mQQwwtewTAlPGs7YpXSZMnqhQLinmyJfLjOnlmSuXRKoRCFrbOxnfa3BgEH7HEVuq6RR5k+DkiHS/+dWjKgMeDcZeecZpKlHkbyhV3jk9/9hjysdJU99zV69Qqa9bkMpBX2iMHGcOWCSip9RSanIIxHjMcKaMF8U4p7Y4VolzTFnC8wwJKIaHCdTLQhzJNrME8DgGnzFrhhIC2SCZpJMUyRF4xuWRi5jLeDe554uJIFMNV5doaONmkthMRW484G8cYo2zWdE1ZYp8yMnaMb0Er82lrhjfBUXIyzO/ObyNkXlCDnzkWDV4FynFJ+oE5QZt7HuI+SQWXRS8dOLoIcW+Tr16Irw7DVKDygBG1ARtGbJ3svENVHw+KM9Kw/Me8cvD3Thgk8FXkFMKCDnOvGZ8pxwOavzWqX1lTjJ7MVsP+NY4IOBhxoJThMNjWnKW6bgAvQ2d6B9UTalKBIcLyPJoKksqUgJYnQy3p2+SUp+pilx9CBpn0yLDXs5ef47GWUVZ1uXxZdPLiqVLVC6UVa9XNWx6of2kqVOos53QLrKx559/XpZxR7lIg5QKDh45ovaOTi3Bdw6ePCafj7Vy+VIdOXaIoNaLrKaIaWV+HODxBz/4gULw6u7ulRCsg5/AHKkJQpLJUzybMHGSRvGDBPmbHHoAvMh5WEubepg+daJGkEtLaxvPMuXLJRmuWeD1xXxRMQDlELBlWLv37KcQuFM/+dnPZJHDfs9SFYew1LBuxosB2MQegpIkUQEUrRHpLEOz584HivZVec6tbW2KzMhbyjLjKbTkNGv+FGXUbpzzggV5DN67WPZbfm2+BsLeu3e/LFMMUaRyuUVJLqJtigJGlPHHaHWcjaZCsaDM+SaCN5QpjiP+pRW0phi0sBDnnFLOtrFg9w2y0BpKc/SrYkQNsxLRpiFt3bqVuZxEn5aODjnoF9ZfZynlvLfLpuANIJMYZ5OTD6H5XHw8R1MW8nLOyZwjQ2EZTuK9UwRPKW0MEP67k3OuKbMEPUBms82eXbtpJaXQxkjIoy4XvLzLZHOn8NAgEx3nqCMz46FpGAxQo08CeHvvtZMaZIVAAAmagsM3MHKPQzz1+OPau2OHYmiqsnFzFvW4OqDfP9SvF599XpveeF0J/Ufpe+1N71cFWdbhIcV5bNxMyIhxgnzTsbiDnQw6a9DX0Dg2M4IT19FDjC0459QA+FPuJ02eqkhBw4NDGsMxeKO+iQAF85mtKW2OzhjjghXZfJ7+Jos6Y8jmdmnTOVJocMjEO6/mh3PwTieOHVe+WCJrQW4Q5+jjGRciJGSHEgFneiAYZyeoNyQxGjvJLFLapwTU2lhFQqbd7ORHScx1hsy8xoaGZUC/ZNEiOedkX1w13sy2HDSIZwG7GGEZZ7S1kiTQWTaHU4bUHJdO9oniIA/vdp0ZPTz28CDkHbxXDBjYfxFgvN9+553YlNMYDp1Hhhl6oYvs42mHeJnaKWEZt2jRkmaQ2vD6GyrkcsrHecCkh6ZBo2wm1Mn47etZkKPmmXl/jt8fPXyUWNDQ+WRWkyf1MUYVkdU1h7psKzvICYFxy+bNgPqgOgC0wLx7KGUYuPVNmqgj1Mba2ts0zmrppRfI4gmyaerUQonkxPGTsJWS1Zb0wgsvQIuUINc6dozIlGPsBtdGkz3PY8clkpAGWUQSRUrx11IxryrLUPOhCADct38vdlJXghw7e7tkduy81N7eLl8DnHIw34BZQ/MGaW6GQr0LCtZKqAOjMmUlOHSK0G1yU9YE1uaOCew/h923n5SdPh4qB6jpjLL8GKRwbIx1sIlRIKWdMW+6ps+frGJrXllghMyAKOXCaXhsBCJTVSp1lgMdEFnXGKhdIEMzoLP5DTjszBQK3tG20gRYB522vd809OAlGjAy42YyeoM9w6RqOLdzaJEsyZxlwIwPA6rDs3jv5FQskg0xdg1nb+1sV8hh1IwvQCTDmTLepdBtX4TME5VNFg2cPsSRRH/nHLXLMRnIpMjKh8Bb6DDnop/nvT1PXYaBS3SR+KcKkOQtxaadh95tAG0Ebc5BFUcdBbsQZMtvU+wvfvpz1VB22hSkZINl6E0YkqNfRp9Glmn1mtVK+cMUmoDxVdGlwyCtbvqju+9WlKbKiOjzlizSgRNHVaXtCKDz4D13K+Atzju1Az5ZHKtuMnCIlUP0Uyb04FUHMLhUwx5wWNF3EeNNnTtbDeiokD2YvDPemVws8PnUazcZ85FjhyXmaW1vV4VsqYXoKz7BednBJZjUsBO9s+bunyGT/+/3mZPgk2l47+EFe4W2Q/v2EygSxSZT6+0yxgvNOlsSAuLwSusZmYxRZUPAgY2D7Cb0TWDIBiAyKvvSuZjDlknOOUXMG3mnCvYdoyf76kyM7u1LrRn6bgCKBnym4+C9qmT+HhCKcL4GGSFDKEPGzkEnUxpp3AIiNUEU7zLZKsYzp3dBPFDgxaa331EIsWaxIysX6bdPPiMsk9eZzO4RIfzG6unuhnbp5MCAcuY70PvsM88qF+WUS5JmG++DhsjIMvjtomwRaBMYE9OTfff1hWefk8moBXA5evCgxvHDBrzNnj1HuyxgAi5VdHrmaac3fXSEnXbz1TPOXK+58+cpIek5CZBNwm6+9a3vyPjwcmpta21+Xy0g/yTJQWcDM0rlnJSS2mXozfhugElm+0ZnW1s79lUXjDZBWV6cR2X+YO3b2lu5J9gg65hEaP6COUpyQVu3bFKnrWICxt4KsvZO6GGiTPYTDM4F5XI5UsmabJAIgko4sw+MjrIEQQYAFdLbI9TJ2lrL2rd/n7xHFc7LgHJ8dFwGdNXxmho4Yitb7VVS4AxuprKDk6FV5AuD9aYB21gNovLcOXP1Z3/6Z6ogwDogU4VZcw7LfDK4rAPEnjms7zhtEpTW4CZDOykHpDEmyyYyCJOKKVGYiPjUWadzkmsKUhjwsKo4p4whFGjth9mZC94rNWcGVHwI8lFQTGTxIZLNnzLf6MioCrmCwDw1qJ/kkpycc8oyp1qWaYSa1TiRKE4SGW02NlAiXiuT5OxPkw/mklRjrgSZ81gN+D6494BiH8k5a0lveKMZF1KEnA/sOyCwSuK6wYjGZ3NcJ+UwsDrPhFNfQHG6gJPbkt6WWVi6Pv9Xf6E/+JPPK4XGF3/7TFNeLolUhe5PUtf73B/+odpbW/XMk0/IdD9caaiVSB3BfwY9niOOEjkPvxCVY3wfRVwJmgOya+iiK67UlWxgTJg6WUwgMbYyh9adcqWiKmmtKVcFpwo6bSGY2I9h5eNcs61zTiZv0y0PJLL+FL0JJnklx4XD2r33sk/zmf2TeUXY77tkGIFzC6sIRCJrx/TMj0MhMwe9jSSv5peMGU3NT6Y6LTpYMmGKGmQX0XY8rV8b45gc/gDWAAAQAElEQVS9OaazAy4VQUOcBBkJITiFENSojytJvAKyj5h4fHhIVXQbeD/MtZEo/mmY8uDF5JKCThl+lWGDznnkVxdd5WnnTO/cbH93F89cM2CMj1b1/PMvaYhaXJ3sO4Vnk433TjVWJma7MbY0boAq6RAgFWHDdWzd5vKMNNA/gFpS+RCU8Vw2N8/Xr1+vt994U/v27tPmTZu0betmmR3xCp8c1djoMPXyYfVRK121erVycaz92GJg9XH6GetYIg8oj37jEOnY4ROyjYoa9QOGVzs4MzjEe7LLELwK7HxacIhNF9h8GbutEegzeLZn3ntNmzZd/Sf7lcPGBll+m90dZmddWaYUuZqdFotFRZEnOSnIIfeOrjZep8gdGzOAEAK0H4C96MILYaKqBh1bWlpULBc1SgQaJZ1tICwzYedQAApxcjrZ398UUpxLEIKXeOaD51/XfC4s4+DeQxolnQ9kGru271U2boQUFfkIQ4jlYYIOGIdTFLyi2Kmnp0dtrKeDj2RfK+gfOClr1t3VqbnsDhl9iY+pLw0oQsDCEDIYtpQ0Q8nic4LNCqMxsffK6I9xYFTeBwyHBjyrItSaASh9rX+KFubOI+ugXQ5gqlLHOXHihEISsU0/TVdceUUT9KMQ68CBQ4xpskDQ9OOvYFcZQ0+l1jVrwTxNmTmtSV+TJF7Yct5qGHRUxhxmBDxWA8c1gGu2oz+aUw2ZB/gyw3U8c6Z052Vyy5jIgD/4CLl52cfTNnBhZ6tFCIFZ/wR+C/BiAFdgeVELOHEhkvJ5Wf3yzddfY0wvMyqTZXtfrzr7eigNlPTqSy8qH0KTPpNbDqM1WrycAg5jc5i888gnpp34pPDlAakqhnayOq6QixUnSdNHoiiIBFOB+zpQcsrpp2jVylU888qTuYUQExwrjMIs9heejP8U5w/+d8GF8Xkl57CxLJMLgWuPPFNF0IemFXlHbeaIYpNB8DI5mM2Y4qsoyrLgRcuX6eaPfFS3ffxTqjScnIJMeaaH3r4+OSccpK5hMjXHOG1tHei+LvvwSoFxEZq8HEGvJuEzAURLEq8GwBOQc6Cm13/iOF1S2fCD2LFATuczZEpW6mRTiuGVR04Z/Igj8tBCLxtb6L3C2OtOX6cU3uWCdm7fqV6yzKtvvVETp1JTw35MTg2C8mESDrsu4781Ai+vFKMPAzchF4YlAXaqkGzYdRm525JwP6Ups8cF8+ejkxXaxE77Qw89hI8N0s3Jxly2bJmMpuC92sn8jlMG6MfPMiaxpWoN+vLUL+1HJnu6ujUEiFpGOzo8hkxStVBuGhzoB9iKyLLS3Ek1GnaTFQbvJedo15APATFkMn329PZqcGgI8Crp2NGjSnIJmf9uBUCxhv/2826AzZAy4GkrvDiOZL5RamtRjYTGW4SzXwtzDGJnzZ6ttevWNoGtVC6rvaO9OZAJtr//pAITRxDiOebMnSvvA4AzT0eOHFY7a+4QJQgAOoODVg7uhvqHNTpcIaWvKKs57di8S1s3bVGIPE5UbLZrgiyK7erq0CgRYj/ZoH3r/0XW6IMsI1955bWmIUzA+T7ykbuawjYFDlDDySV5IQ3GCfrEJz8lx5xG1ybmkPMILKU9juAk24FxGF6GkYmPD56uTsEHRSFo5qzpsq1zW7ImIVE+yemVl19RjujR0taqiy+5WIExPV566OAR5fMl+gNwKNi+ZuN4Zw6/+pRTdeudd+rOj31MdZQeGU3O6QO3flArVq/iTmS3/YpxeAnjBwxSDFl8Mjj1cgrIo0ENw3to5FkIHgaqylhO00OzqIfkC4kc7XjDWbKMgqGoi7SrwfPAnNveelsn2EHz3snhNzWWAiMAzzjK7yIKz0LnMRQ5onhCAytsj2M409ltyxdz8JspQTYZWXigTSwph5ENUVKoQxemDxiPSvTxvHMY2ADvqhBSgzczSJubVzIeqsyfei/TfwdOWGZlEJCbjyJZrcUK3XKuKdcqWbgd70XzSE218c7Jyf6CVfLoCe3CgaA1kqAp40UAFD1zGU08EkYgaxSQo3eeMkm7yhP61D1jpmoEDOdCs03kY3UjF+ec5rEctF+F5Rg1R3bhbQDZnaCvwT+paNa0qzoJgJOTjW9gahlcgODDe/e+14uGlkllWZMiyGko4pnpL0BgIReL2+Zzy2xyyDHyTkyiOrI8df3pErchlSZA3/Q5c7RozUq1dbQ3+1i7BrZWIxsWM3oXyT5RnCiOY1kQNV3UAcuMo0Fgt/eTJk1CbkFPP/k0wSzC7pwuuewSFciy3tnwFrrOyYcgp6De3j61ktmXyJisNjY0NKgaq5SEgDWB3fiT1NowO7K7Xh1i9xyyCTKxbLUDi4qTBFmNcI5Vh86Zs0gm0kxP/vrXsmAbvNc4Oo/h3cF7nCTKk4nW4ct0VmHF0QJInjh5Qjl8E6I0QiJgq7DeCZM1eBJ6qg2ZDeWTGL49NTgM8ySo+tKLL+rtdzaqiwJr2Yp6pL5xkmC3NVUhxgrCTlKOCaPfGaMJ2tL2IoX+mdOnyaOhjDbWzjmnrOGVS4qcBcCNNQU41D+ikcFRooggPgieEGpDx8mUnnj81/r2t7+jL37xi/qnf/ln/ei+HyljnN9SE4hCLOecWlgO5xD+hnfeAQzH1IKTxCGSY6CpLH1jlFksFfTCCy+icwfANZjDQ5VXFSfNMDDvgqI4UYRzODklXHNSqdyqJFdU8Insl2R2tHZq+6Z3WYJm8swfANN8VNCTj/1aYm3a1tIm7yMFDKBGQT3YNeOHOJbPJ4oxBKObgC3npAVLFssyqjxjPf+bZ5WPYwVeODlhpTL5Qaic8ypGiY4dOiKHxTg5lpM17SNye89dcProJz6uEDnJHDlzCvKKeBcktbKcwgMV0fc7X/6KXnzqN8pFMS1SJbxvI3szALzhppt12TVXKUBgiqG0QVeiTA2f6oLLLtXtd9yhBntypdiLkK8TLHVyzD2FzPTCKy7lTaPJz/Dx4xo4clRRiJTDAfpmTONdxrheVp8xZ4JSdFFXAs80VOyCxglQDUoCxkMdWscrQGIGgfDroKNmjghYmfGLZ03nBeCDh0vkNgaoJACP+AS4i5GbgZvoG3vmxhFcUz4i+0nFYwX6gTsyh68QqKrMl9GXIeTpP46tl+HBxmvj3MNuJLMpThLoT9GH5NJMLaUivlFV8F4VSjUeHRiPKXw4aJVSbDzVEDQEJ0Xysv8+MXgvR9sIXcUQxCtF0JQScIx2x3NbplmNyxILmmjW/NmqQ0RKhpanbS8AN2fxAo1C6/DgsGxZxj/Q1+Coc8kcEiWUvEIcYdOxUuy1XC5Dc0MZteiTZJYGiPPmzVMcxdqx7V29/eZbTX48NC5evEhWV1u0eKEy6E2w/XFqpLkkasqwt3uCHvnVI8zlNHXyFO2inmq/63CAhCRyWXPX1WhHVLIfBc0yqVTINYNYBq/2Ts7LjmuvuZbkYnaTdltR5ZB1wJZaWspNPaUkEGavPgQtXLgAXlJF2FEe/yqzKpk6bZaWLV2JTroUfE6Tocd4CJGTf/HFF2Ag01F2Ph577HFqaXvlECYP5aDCJqyAqjZJBrXWEVrxx1S225QgQAO6KEGIGGPwXh4lyTkIaWDLsXJkQKlFU/iJFCCkBaV6hF2TAWYdhK4BPg8//GPt2P5u02DKpXJTGAUivH2j2n4cxNoMkPa++dab+vo3vo2heA3iJEMoeQjBWopqYP3wgz8BxatEiZqcjwRZchhzinOYoCWP0vNqIRqY0ocYw36Wtp+xLa3fRbp+9w/vUy5fYpu8RQ/86H7t5dmJk/166aWX9OQTTyo4jOLdHSwXtmvXzl2yyG9fe7BsOMWA6hjjGMt7dM3cqTyyqzfrC6lOAAZWyHU8ywevUi6ROUguJMoTmQLyC85rD+MmKDUXx8zntJlCc4HrGCMrAOIjI4Mq5XNyMJiPk6ZMY4LP7JmzlEMfGRlXT0u7Ioy7EAdolAzcdr2zSeU4p4S+dXRcyMV657XXVELxbxEYikmiOJ9X18ReReh3tP+4GpVRvfz8c8p5pzwBbcmqFZKTRpF7J4a28fU3oD1hudfQDbd+QJap5aOY3cwjSoK3pkqxgXyZgMecPpMe+MG9+vF99ytBSHXALEpiOdraBoxoYxOUCLYZIOW4bwIojpZLEtWR74WXXKJJU6YqeMDjyBFkmHEdBInIJa/DbHyp2VdCSLx3gL4UoMY2CVLkX8MmOjo6GV3yPB+nrhsY38Am4n0G6AYGdD6ohv6M7uCccACNs3z1zG3P87kcvWXTydPeE+hgS2ODA8wrBedVAwgjF+Tpn8jOks1j+qzXqtDomu9SHDrDJ5zee7/61LWqe2n71m0axkatpjd59gwF7zXKbqpzTt47SEqhEZvn3jasrDZVYdNu7tz5irCLNgKfjVklg7fvxQkQntA3oTnnGIHm/h/eqwFWanRXO8B+1vozZICFqmQ4IKRkmdv42LAOHjig3bt2NX00RU7iM8IYE7o79OSjT3LnVGfDpa1UZpk7oCpyjZNEixYukgnKYdcPPHC/nPP4WV5LlizFZ8dVLBRUwJ4yHHXa9Ok6cuyoQog0wjK0TrY4mxVHBT3YMwsABUB7ytSp6u7pw+YLarBxBFvNgFRhB9w/8vjTGhgeVVfPBM2YMUvCWSIM05ZpKYJ23stZD/FhUsC8KcgIgVWZaIQlZT5fpJ8Hbeuy9nKpNaZXStuGJvZ0qLWYMLSXZ0wzePRBG4fxJ812jgcNjLbcUpawDA/61khJ07ShfL6gBx76sX6AQ/zsJz/Tt7/5bQqdgzLjuvdHP9KXv/Y1fe3rX9c3v/ktfe0b39Sjjz2hCCDIUIiD+q9/4xt68P6H9RYRqkHGWuOwd4UiIIcCfvGLR3T//T/WD3/4gH5w94/02BNP693te1SjNiPndPjAEf3k4Z/rm1/9hl5/5fVmPQBRyLLe737927rnu/eoq6VDXyNbuvfb39MPvvkd3QONP+Q83N+v+753rx78/r16iLEfvOde3c1zq03Y4vNX1Dl+87Ofq//gIW2nMP7aM7/Vy089TVabafMbr+ndN9/Qdoq+VQrUtiO3+dVXVT/Rr12bNmvHWxt0+N1tGiP7jZFf5JAvsi9EAM+R/Tqyc7tKANs4NFSPH9PgwcMAdkHPPPKIqscBHmQbcICDzLvppRcAL+nZRx/REEXchHEYTRmG9cRPfqwiRjZw+LCGKEeU0D3KVAvPNr78MgGryDKY3bajjCnJIdd8iHVoxw4FdFjMRcpHKUdQTMCK0W+CXY3hrEP0yTNOgPYu6i0ljDuJvXKRV5LE6qaWgxplZQUDl3ay6hqF6uClFWeeodDSokKU6JWnn1HMmEGZMsbH0nVg+3bUF8ycFOFQITjsjQPbOnZwn5IoqEoZ4MJLrpD5aOwdzlZoglRE28cevF+//ulPFXmJ+KgAT2bfWDXD1wH3EWw+00lqQyHYzE60VCCgeLnmvI2xcaEOaTKydAAAEABJREFUCeIP7CQQKpP1zyNDAzXnGthqpBEAIDTfNAQbiq0XTHr69U7uk3Neh8iSXvzNM0xhI6iZoY2yEcKkzVGFUVYBgQKZUpKPNUx9qgZwrjpljYL36pswkXZOFdpMBzzk1QxW/cODcsw1gSX7L7FFzzh1ssPzL7xAx0+elNUM6/Wq3njjddmOapIEnRw41qwDdvZ06/Dxo+phkzIjoI6RbOzatgMZNghCDU2Y0N38Co1xXSBYDYEXQICiKOipJ5+SAJQM3mJ0TW6pUltJDtnHUayZM2Zo/9792EGiE7/LON944w0CZQYPVUXFmO6xWjt7FdCNKXFksMrcTpbVHj9yQn6ILd53t+/QAFkM+qVzA8duoMCGjMlcIa+E6BQDGJ5JU2WytLC3p1ebNm3UIYy+yno+Sx2GEBQg1ikIyuX4N7iIqNlQX3enkKEaRKYMDp13GGQkeFGZbMSeHbWvKWAQo+xQxhiARylWWGxkKWl0Ths2vK0xdmcrtMlDD8M3C5kH9uzV/j37tHnjZu3EqQz9nWN2Dh+8XgYUnn3++eaGRR1ax3G6gcF+jLOhfD6nfrKQk/1DIpir32qGoxXNmD5Lm7duVRkHSrH+JM7Bh2fbf1zt1OPKKMsiiEXxQWoPBTKvvWR0e7fs0O7NW7Vz4xbt2fquEhe04bU39MYLr+n1F1/Rxtff0uDREwpIJ8DA4z//pZ746c+bS7zNZGg/vvc+/eLBh/GHVAf37NJ9371bP2SrvR8giOHnqR//TPd//Vv6CaD69I9/rge+8S1tf3uDLHBEzquYSc/87Bf6Cc+f+NF9ZGWe+Q7r7q9+XQ8wTpWIP3rsmB74NoHg/gf0yL3368kHHlJCVC8kkXIUeX519z16DeN7nbrMY0T1KuDbgu678yU9cve92vrcSzpCNrHh6d/qwFublEP3XUTepxhnFIN0bM6Msgnzws8fUSuGF+MsFZwgI5D2kEUkOLPGR9WObXXSzzLHBFm0t5YAIK8Cjl4ApNrbW+WxgQJ8t+JUObKimOPJn/1U7XGsOPYy8IkItLspipex0zKOYmBcx0YO4mgGJCWemfMLuzNgDdjTsQP7yfISbKDadM7YBw0g427oC8iwGLz2bN6ifdhAHiPFXGVZTR49O3Ta3dlDZjIkG3P3lu2KodHjG3ZEnMWHYVQgE/ZcB8ZokA3iz0qZwMaroAuzActCEnhPCTgRgJeR6TpAxor/uDBjMwCDWQbz9K+fhudI3nl2OvdqGL/lbZM9L6fI5E15ZJj62DtvboCSVDOoLTcI6pMmT8LGsXmCyDnnnUtrBuXvAAHj9z/z+7r1tg/qOBnT3l27eSf1TZqont4eZSQezjmy8WPNHdkMJiIYuPzSy5q40U1gGkO3vV2dJAOHtJ8dWPPBNMtkGWL/iX6J/h2dHRpD9/VGQ8F7MlrACJ1EUaxBfNDzrEwANBkWKQHYEnWMLHnixInIehDegh5lWRzAhgiALJSLGgYrcoUWxejF/NRlkTo7esCUFoJkIp/LxQoI6xiReXiwXzEdG4CAEei8UwEjtMEiDKqF9a4N0tXVpVEKyba5EELQKKBjGV+AUHiXh1DvAuegKsZdY7woIHwMNzgvY9DmyAEu1151pf7mL/5Sf/83f6sPXH+j5lA8PeP00/ThOz+kP/uzP9HHPvaRZtpaIb03BQ4ODKinuwuh12EgUpDkmDRtZEqg0ca3du/R4FCwEGbgMLNzihBElCSq1xo6cuhQMy2OzTEAsgaK7CYiJXGiKVOnqLunS3sP7lfKMqdSGVM3CjKAzrPk7kPxIY6ZXMyRCYtjqZlv0pPzCcAWKwqJMpw/uEjWp5jkcOCYpo5zJCevPLS0FMuKfVCSxMrlEmj1Cs4pDpGKPlIpSuRIvR2yTMeqGmA51kDxjtJBRDQOFFYdhpIhXwcYNwCYKgXXHJRBgRIMbZQSRD/9qmRkdaL6kYMH9CbL7d0bNynF0RzjxGQ2AVbqJ/v1LCD5wi9+oeM7diuPbIPJYHRQtf5+PXH/g/opmeobAGBCacHjmImkMWpxj9wHaH7/Hj169/2KCBQkbtpGhvgDAPehe+5Tha3+n/zwR80f7q+OjwAyOf2cTOnn1FsPHdhHABvUg3d/X7+49wEVMeCTQyf16jO/0XOPPKqNr76mxtiYDu7crecef4xM85BO7Nuln913j7po21nM6xgB7tiOXYBupoydwuEDBzXIUrUxMCzfEDJ3yDaoHOX00mOPqBSkMjXHEqDy8A++p0nUoPPw2opdO7KW+ugI751aE6fpFNJzklrQe4LuPHIpKui4ZcZxTnnkXKRfLo4U4wMheJEtKO8D9uBYxRQB1Do9M0Xead+WbWS12AFAfdOdt2q0Nt6kq05WFkKDNqmK2MCxffvlgrSSDcBps2aqjq7jkOjlF16W8CcMFE07+SiolbrhMPocHhzRyy+/qAL+nSsWNM7YrQSMhtW/nNmsmp8U4OsFoGbPm618S0kJ4Pg65YYoRApMaglM8F4JY+fxiwZ+Yz7QWu7QwgWLNII9VQHuztY2HTpwuOlXB6HX2nj6FQslWenGVmHNGqpzcs4pYawBlsN17Mc5p2MEXTorCl4pfmi1tjH0l0D/pIkTZKUDz7upLEc97T0yVeoByZoQO0vlFuQag1clrVl9qqZMnK6WFp7ZYEWApgXmunDgHjIt+2HVJvcARz/LiDqpp7fuKC4PGBjIbN22VQsWLdSEvokqgaApqOxhKMPBnHN0dwpGRJZCdwpwOpWLMQyEJoMlMiCudPTwQe1iKbFn1y4tXbpUt916q64G9ExvJ0mPC9B24w03aNqUKaoTqU+w1Orq6GgCg1B0c07mrlPDqRAdajiqRaQBIsIQUWWQGsgAPAyQZVn2V+f96Pi4xnAUU87uPXt07PiJpoHUUd4QEXEUpY0CIHPYRbNi9LET9iNeTmP0s2318eqYii1F2RZ2Z3e3Si0tygKKkQD0mobJTgZYHgyyrLQffbHDvuM1MDCkYXs2PsZYYyhtXOMo0f6PiMGRIVXJLO1/DMsAKqth1eErMKbJtkGQcDz3lP0T5JoEh3PEzaVs4j1y9Qo8Mzp8xDVLG48aTI6WXbTmCsrRL+JIQiT7UaoODL/VljNRJKt71UlhE/ScA3S7KBX0YLQtgHmKnBsuk4PHHG07AZM22pQj4JN3dXRsX7mJmT8l8A0fPqIa8nfQ3899Sh8fRxpArkPwu5/s6dDRQxqsjGj3of169fVXtXHDmzraf1T91He2UCPcuGEDchzXMbKLLZs36SVA7rXXXtURnKIKQD/z5K/1g299Uz/6/re1m7qtfddyCD09/O1v68HvfEvtBIrYpfrp97+jh775Tb1K3bRANuWgxXjJF3J6+7fP6IWf/1wvP/64Hr/3Xo0dPgrdA3r0xw/psYcfVBEBtkH3K088pteeekItQZQMXtceVi4Hd+4E0E9q+NARuaFRjmEFAouj7ppDJkk1bYJs0QV5AlEO28oj23wIKsexylGsPW9vUkzgSpFfsaMVH4l08sAhBfzNSejUKUKBWwlCwTl1TezRBz/2YQX6OjlZ3SrFR51zCt4rxdMH2NSojteUA3AT5jLvNxuOC+gffTvGO06w24nPBa5rgPhqdvbt62BjbJTZ109OnDwu56KmT5wgaDnGdtxN6ZukY9SPY8a2rMu+DpJDzjX8bvfOXRqwlQkBvf/EiWbNLjB/ByWGUYKE1f8aBBFLFsTHcdSwhTo2L8Y+euiwDERTgqWB44oVK2Q+nCMpaGlplUymSaw77rgDljKNsSnWUm7nsZMna4tCTo65x0YqmjFzDvM3VEXuftmSRQo4hGUntl6uAiJ21HCoNM3Yhh0FURuKULT3QY4/laajl9WNcxtIRDBcQynBIxQnZfIckpznxjFZjSwsUUdLgWdScAHELWucZcQjj/xSP6PO8b3vfU9f/K8v6itf+6q+9a1v6Wtf+ap+/PBDzetHibRXX3mlPvGJj+n2227XTe+/SX/+p3+mz33us/rM739an/79z+gjd35YH7j5Fl137bV637XX68orr9Cll16s8847T+ecc57OPOMMLV++vHmsPeVUreNYu2atTj3lFE2c0KsZ1B+XLlmslUuXy3642L4+MWfBPF159VW69PLLdeb6s3TNddfqkssv06133KbrbnyfPvqxj8pS+z/8/Of0B5/7g+YPHX/iU5/Ubbffruuuv14XUwQ/66yzmn3PPvccnXbGaVrIHIuWLdHipUu0aMkSzQREp8yYrinsQvdAR3dvlwrIqUjAsa8HjKOHGlG3yq72WKOqChF3BGAYBUTHyCqHq6MarAxrCCAZIiMaxUiHMCgD1+NsDpxkI+L4SL+OD/ZrgAzMnvcDGrastmXBSQDjMIHkEJnxCWoxw+hkEOMZR8djGOA4jjkKUI0RGOpEVgPrKtfCNhpkMLVMsp3IBrp2OIIt1cvUZEvQHyWxCl0duu6Wm3XtB2/Rtbd+UNd84GbdwFLoxjtu1TW33ayrPnATmxK36P233KSLrr1aF15zla57/w267Fr7/x7O0PoLL9Q5yPFsllRnXny+lp91mpasXaXlK1dp3oJ5soxm3sKFUhxUpb4jCt0RThOQU4YsGgP98sgjRV6QpzrZWR1niYIjs61r21uvasNzz2o3S1EDtFFktuHll/QmGyoGRjkCxQuPPqrnfvkrDe3fp2d+/lP9/Aff1xBF9q2vva6fsWR3w2N6l9LDoz+8X7/56S+UkJU894tf6oWf/kqtgNk7z7+gTS+8pBwZ+NHtuzSy/4hiap+ODPelXz6uMtmYZeqFuvTT79yjfIiVQaPHYRv02U7pxaOTGBkXyyVF+GAJX1zIasc245QK55bq6GmUwGJeWi4UVIwSxmmw2pEmT52uXL4g0XfrOxv17a99A5EF60qg7m6Wb5yTzjzzTJ1BbdNklOHFrQS5lLNHeFu3bG1+vSlHsAyx52kqyFCKfT5D3dhhExEPThw70QQX55wmUJurkhC0lfIqJEGeAO2Zx0NHFDybGicA40gjBPh25srgIYRI9iumxrDFOnqsAaAGfgn2lKG/FLsbIZjs3L5bDQJJYNQImckyOuw1ivOa2DdVVWzYz5kzUzUMYgTDGObYTzrf3dOjGkYcogBAZWpw3d7eobg5QaYIZD4M4tpuoqWwBoTOedGYqZy8s35wIQmeVSGFbSmWNJHs0KE4azvAUqWO8gr5onoAymIxryFS863Udvbs3qNhrs3Jujq7tG/XXn3nu99RHaOY1DdZOQR8DKc8eeIkWU9VeZQ5n52i09edpksvulg3XP8+3fbBW/WhD92pj3/s4wDg7+kP//AP9XmOz37mM/rcpz+tz376M/q9T31KH/sIIPWp39M1V10tyxQvv/QSXXbJxbrgwvO1evUanbpunc4FIOeznd5LTWIChxXDY7KBCgBzkozy7XfeYVNih44dO45sYi0CtC46/zxdi5PeigWMh6wAABAASURBVFN/+M479ZG77tKnAL8//dM/0R/84R/oM5/7rD77B5/VX/zVn+vv/sff6q//5q/1t3/7N/r7f/gf+p//8A88+zv9r3/8R33hf39B//iPX9Df//3/0F/+9V/q83/2eX32jz6rT372U/r4Zz6puz7xYd1y6y364G0f0O3MdSPXNwIW77/5Jl157VW65OrLdeU1V+vqG67R1VdfrUuvulwXX3apLrz0Il0Er2dD50r4XLJypWbOX6BegLa9r09d8FkgckbozTYNAkuKKrtiNTmNYg9DGN0JAOUwwHiQqH6Y2s1h+D9GxD9OQfggWcBB6m5L2AF0jFNCx60sNcq93Wqb3Kduxu+Y1KeeqdM0Y/48zWD7fyYZ/MzFSzV/xQrNXbVci1et1nIC0NLT1umMiy5oHmdecqHWX36pLrruGl16zTW6hmB32ftv1M3IGPtWgvfkODJzFEwwz3W5mFNM0T3m3pPxRJwj7DXOxUowUFtWRsGxjMyUYNst6NYO8cngtQNg6C22KE+/vKur5KWOQiKH/j1OZGAzevykju7co5P7D8gytm0vA5zP/FZ57P2dl1/Roz96UAUc85Hv3aP7v/R1ltYHlIeW7S++rmcf/IU2PPmsHvvB/erfd0SOQBLhQyTNEn2IXnryngfkBkbkxmp68qGfaBSQrJ8c1tzpM9FIBqUCcLKmU/dRQmrHX1996WXlFFgat+is089UEV0Wk4KGj55UZYCsk2459Go+9vRTTymfy6u9vV0L5i8C/GJqbifVw1gpPAR5HTy4XxMnTWbVMa7Ons7mNy6KhTxtpbdff1NWY8xBd4pfg6wq5BPAy2v+nOnavW2jxgZPqgyGlMiej1HvbG9t0S8IGL996tcCcFQGvIU+urp6VcHWmJaxY+0g2/SS2gDAg4cOMDTQm0oD1M1rlGeCj5VHZ4JXw42UzcGFcxc0l9D+EMuFAJJGcZClhJ0w1NXVqZh7AyBH+sycOsj6eoRlm0DlYqkEHSmMVmlHlHBGX12OP0aUB+0dhmWHib1CRLNnLaUCUSSWD0EWbRpkfa0tbSoV80riWGZkuSRPNMqaBA/gPO0Ufe2dLYv/z7/8i/76r/9W//Iv/6YnHntc//rv/9b8vtzff+EfAIe/05/86Z/p83/0R/qjP/7j5vH5P/4j/elf/IX+5M/+TH/O+a/++q/0N3/3t/rCFwCN//W/Of+j/uM//kP/+wv/W//2r/+qf/mnf9Y9d/9AX/nyl/Xv//Zv+uIXv6Qvf+Vr+tL/+7K+ANj8/d/9nb7y/76if/v3/9A3qCndf//9euY3v9ETTzyue++7T99kR/Xf/u1f9bd/+7f6y7/4c/3Fn/+F/gFg+h/0+8Lf/4P+9z/+L/3L//ln/d9//b/6xte/oa8y7v/7zy/qa1/+ir77zW/pfjYFfvbwT/Qo2cIzFJNfZXNkIxsPmwDQHdu3UuPYr5Msw8ZZBnnXUJR4dWAkkwCkqRzTJk7SLLLBhUsWatnypVq9ZpXWrl5JTWKVVgEaa9es0bq1p+qM007V2WedpXPPXq8LyXA/cOPNuvmG9+v6971PH/rwHfrEJz+hj3z8I/oYh/3ero9+9KP6/d/7PX3sEx/XRz/2Md35sY/oo4D1XZ/8mD70kQ/p9jvv0E0f/ICuvfEGXfW+63T+ZRfrgssuAUQv0cS5szSGXWQYn9lRA3uq4cCW8ddZElcw0CpRd5yXo9zbd7uGsJehSlUj2MfgeF3Ddk+7YZamwwTj42QzA9RkBwHZQQBokP4lC8qA1DCgU6VcMUK22092O0KfAZbGA4NDGkZuVfpUqnWNcJ1Bl9lmpTKqNK2pwnKthnM2AMdq2iDbS5VFZqupbFlcZwlYZ+w6Y9ZpG/HOGazAUxIitZZKai2XFbDvNq47cdiWcotaKeq35QvCM5XAY560Nxe8PD5SzIK2v/qGXv3l0zqwYSv11lgGbAFeInwtOM+mi9fRLTt1z39+WXf/+xf19lPP6t7/9zV9CVvau227kiTB/R0QlGmYjPzlZ57RL++7XzEy/c2vHtOrv3m2+R3Kd954Szve2aSdW3eQBXrt2LaDHeDjqiLrjRve0S777ciM4gDecbLSn/74YQ3hgxn6knfqINmYPmOGvPc8H4LOTHWy/G6AZw8blft27dYY9T+EqVeee04PskH15f/6N/V1lHX3t76mL/7r/1JldIgV249JOP5A06dO0bub3tHXvvRFCXk3kL1cIDNfICvpDA0Na9bMWdpDGSkHMPb1TdABAojQm+At8THjVZr02JJ5gPJPBgCl6HdsrCLbKfYZSWoBFB6hJuVDrLb2No0RlQIKG2bJIj6WSZ1kbZ+ieAOx5vgYnymytbVVcRwBwFVaejmYzzCEiP7eoUSHCXAeQWCB57xWzDvsQg2iUxeR/QBZY2d7u5IcynVSnbE7iEA2jjFtxMdRohzglyH8IbaiO9s7ZW2KZG/FXFEWNWoU4IdJ0U+QVdn3fA5RH7Hf/Llzx05t27ZNm7ds1jvstr3x+ut6k53HzVs36803Xtf2rVu0kR3a16kF2Y8umQGfPNmvCkI6eWJAo6TDXkFVNlMG2REKLB1SnCrBsHIcs2fPVm9Xj1rb2hVTMzDexkZGNdLfryMUXPfv2qm9776rnVve1TYM7G3mf41ly4ZXX9cGCuevPPeCXvjts3rmiV/r0V/8Sr9iZ/UXP/2ZHsZIH/jhPbqPZdCPvne37v3+93XPd76ruwHD733tm/o24PutL39d32O58R27/+rXdDfA+X2e2xd8f/TN78i+qvJ9lvzf/+Y39F179/Wv6/u0vedb39b3Gee77Kx+4+tf1UOA608A6V888KAe+8mP9ehPf6Knn3hUz/76Cb3A8uOlF57Thjde096dO3Ts0EEd3L9XJ44cUoOln8Oo8hhgK2Br2fgcnGDuzBmaiQEn1FBRmYTiA4IJGE/GOcUuzFaCi7jDvp144zgk+5oH/qSMu4x+Sh0vvexsNpjJiyDNrVODNgY8IzjHldddr+tutuXtlbqc7PXiq67UxVdepfXnX6BzL7xAZ5x/rs4451ydyjJsLuWBBYsXa/7ypZq1aIFmz52t6XNmy35zbiu2WMIP8oBTAZ5cIVGWi1S3gxpeDcps6T5ABlupV0iwRlWhvjTEUngQOx/G6YcMgCkZ9LMqOs5qI80Ag0xYUdb8qo5zRnumLGTKhUStZE+2JDa+Pf94lylmrhB7RSEASFIVW0yPDaojzivFvuyL0khFzXaMF9OuyvPH2Wl/mt3GQoi14eXX9aPvfV+/pc5497e/07SZ/Xv2q721XT8jE7yHXfpfsaEU+6CH7ntIv8L+Hnn0Mf3ql7/Qob37VISuZ558Uq++8pocfruNeudW/GXXu7ua/y3nGJsZj7AsHwRYH8R+/i+JQfBOv8R+7/vBDzQ+dEJbN7yqlkQ6une3Sjmvb3z1KyRMB9RLNj8CKOXjQKBuVa1eUwTPVn4YG6vLNifWnrJWg/hRHMWaOWumDhw4qIyAIucUPHaA3p3e+yxZupgssNjMwscNC5C9P8Fy4ijpokWyNpYSPjhSv37FSaQKQCfQ25w9wFwKajI6qWKrnTgynLpNOYx4lCjpnJMPQfZJWSsLQ+CR/duMmCmAFrwnW4s48gqM6bkfHupXAXAz4KsRYQ3Ukihi3Lz27N2rXtbxQxTtJafMM74L2n/wkCb09CiBcc9zz7Moog8Ak+NIyAjzRM04SkjNC0pyiQqFEtdlMsYS1/YsVggemh3peayWYqm5NDZQNOB0ziuD5ypLbPtqTJndzlq1qjEAr2JGbMtoDLnIPDPInHJkqJisQhSUy+WgzauA4xeQSRF6zODy0NNWKqvgY45IeWTQAnC35PMq0ScfoJM29rwAP1ZHKcXvPbOvSERyGLtTDG34hgJBJwEAApmBIzA0MPCMTLtO9Bs6ckwD7I4Psns6NtCvCllMnfejyHKA5f1Rntuy4xBLj10EgH3b3tW7b72lDS+8qI0sbzZT1N/w0gva8OKLevk3v9WLZAZP//KXeoaa1FO/eESPUzv92Y8e0E/u+aF+8sP79LP7H9BPAcgHAeSHf3CPHgSUawODzSVXnQzJkXW6kMqbzHGC4IOyCBlzbXYSgpN9uJUDEDAciRfOoXeXiX8l/vUhKHJensPZ4RmDNjn011JqVSc7ofZN+xnTZ2jWjNmav3CRlqxcoTWnrtOadafqdLLXc6jtncdx+bXX6Gpqfu+/6eZmFvpBlvl33fVhffjDd+quu+7Uh8li7fgI2euHPvoR3X7XR3Qby+HryFYvufJyXXjFJTr30vO18vS1zWMOTjZ14TxNATCn2M5kR6vSKFbcWpZjaTaCc54EGE/gfMfGh3WsMqKTI/06xAbLkZEBnSTDOcFxcmhQA5xHAdCqUo1Qx2qQrXrTs8kR/0qSSD52qlMDcz5VjI3VSFRSbDMxuyqWNEIyYF8hipFT0pBY+6mInRaLRVVHxgnCg6qOV2UbbA5b37xxk956/Y3mfwmIhDWxd4I2EpR379pF16oGsR37AvomMr4xxr4fXX+X1Yzpy2p7b735pnJRUEqWG7Gc/8vPf17H2VDKAdStbFxNnjxJ+w/vUTEfa/++vRohKECVjJ5xMvWOnl7Nnb9QOXzKntsv30D1ihlzOTX0vfQxH7N3AfuREwEA/WMsN99yi1rKbYrxF48RnTw5IL9mzWr19vbQKFbEIJH3qlXHaZ7ioAmiFRlVVZba81A1DHXGjJmqE7Ey4me53KooSUDfhr0GEFI5DwkoICXtNEJSlDqG0J1P1FoqyIiKI6d8LtEwDud9Q6uXL5Y582UYnQ10BOfzkiZSr5kNcr+PndSY9hXSafxZh48d0xR2VqsAsKOd+x2zkldwMQ7ilJJZyByFCa1QH+EYIp3IaB+cU4ZCU0Er9w3ahhApjhKeO9kWc5W5cklO9o3qlrZW+SiS95EGMD7jaRxwsx1Zm6e1q1W9U3rVy0aBydAUHuAxw/jwYSkIWWayfjVSaA+93MlDm7WPUEjmUu6liGc5nCJxgR0iJ17JBwZo0k4veLIMJnYevTnBgiL65mgSaIOSZF/PQElNcAmMF/lYXlIUeeXinDL6ioEzllweWeTQfQEHKedilfIRYJ9XkXYt+Zxa83mVCnl2/iK1lXLyIZNHdnloCug2sXOtptgckKCY4pQiUJXjiF3HN1WOM8DcqRQHFYNvHqUkUivZQR6dxiEC6GPloDPmfRJF0BgpOLFTHBQlnjkFr1LgXeSk2Pv3Dq4TGuYZ7/vf/Lbu/sb39YOvf0dfZ5PqG5QAvvaV/6dvffmr+vKXvsRS6CvvlQW+9MXm+etf+bLu/cY3df8P7tb9d9+th370Iz3yi5/rqSce0ytsMrz8/PN6k8xlOxsQB8hmTrD72EDnkXesdFq0YMEc2cbU6jNP0bpLL9DpV12i8268RpfedqMuvfVGXc5m1E133aFbPnq7bvxXyyOZAAAQAElEQVTEXbr+Yx/WVXfe3nx3xZ0f0OW0O+faS3XW5Rdozflnas1F67XynNO15My1WnDaak1ZPFuFCe2q5QOCyMlxHnHjGs3GVY1SNXyd5fuwhqoc40Ms6zgG+jU8OEA9MchHTsf7T2gUALMNKPPhOiCSL+Y1zgZMpVrFdjLMpN4EScSv1kJJE3sm4JdDau9sl21E9ZJI1PF3k32BIFxIYrL4Q6qxCbBt4xbV8JMEvcWRV0A2I/j0seNH1NXdpo4JneqeMAF/PUKmW9G7O3fr1FVr9BlKHDNnzlDA5qSgw0ePNv1u+qz5oIrXAYJuz4Ruef4ECHME8l5wyr7lYHAm5pGXGgR1F8VyPmgTu+1Tp86UC14lsu8A3vgJDFIsFdVSLuoo2/v9LEWt7tUUEowE7+VdkCF3nXTQlggHDhzQeeefL/sFd6XWNgUfEQFqkjJlAJszgtQkQxlZW6agKoL1ENHRUqZVqhoO4ZzDDyqa3DdR69lhnDZ1gm688f1asWy5LjjvfH3kI3fpg0RWWwa/nyh7zjlna+2alYBpFSUOkh3l1EDwBqh2HqX+0sDR0+YMYs6KGoBsHSd2AGGdOQXgpAjLAE2AQQZYWHsI18Aw0Qw6bUl+DACdzZLFQ+PY+Jic84DtJLngFeO4lsn19/frOIX1k6TnJ9gat+dmFBmGVSUQjODsTKEGIajK3JXqONOkGqPmU8tqTO+aoGdtTMZIWs4jPQ45pwa0iY8DTDxA4tWQp3EGGLuUdpnEv6pAXwZ/TlLGvE5IHL0lKN4MMse5CUhx0tSVRw9Nnmgfoycz+ow56C0QWBHz+1oqzzyqZ+iwroAcbbxA+8BEZZykiLG3A/wl6k4t5ZIKAGKOYFdkngKBIcF+dr2zWZueek6HX3tTewGLva+8rkNcH9u4VUfe3qyBzds0itGP7N6tBgCSIvcGMq2QfVYOH1b98FGl7MqJ0oAnIoeBIeUpFRQA0BxBs8CRw8EGAKAONp9aS9ABaJagDQFKlBIaAG9jqKLh4yc1wjF+YlBDjN/PRtnhXfu1j9LBbmpZ75KpbIC+F595Vs898bSefvxJ/Zrl2s/v/7Eevude3ffd7+lH3wBEKQl8j7rp3dRj7+f4MUv+RygHPPWdH+iVH/9ELz70sJ5/4AFteORRbX7lVR3ZtYfNh/0U948hf6eE7CVfLAAgnZo2f77mr1qldeyyn3HBBVrPBteFV1+pK95/ra6/9Sbd+tE7dfunPqZbP/0x3cbG0m1/8Hu6/Q9/Xx/89Mf1gU99XDcAmDfdcYfed/PNuvjyy3UOm2NnnHWmVjKmJSLLl6/QyhVs2CxbqqWrVmjhquVsEHRBQ07l9lYl0FGhnuhQaobeRwHwPfv2CPNSghxzlIAwueaPchZo67GrPSxxR8kUd+zYru0sWc0HBtkFreFXXV3dWr16lT71yU/qH/7h75pLxk9+6hO6+trrdCsbf+dSIvjcZz6ntWvX6KabbtIX2FD7zGc+rWuvuY6sraQ11IgrJACYs+bNnavHWC34KKiGL9TJClPmqGOLmC5/ncy/fSZozWn7u5tFDFVM+xy0L160UD7GkQ4dPCD7VURVED2PYZZbiizj8prHNrRzXowNWNRk3zMrlco6jGEIrtevP1cx9QBPmzrrZ0fDCOfxOEHGe3ue4iTQpAoOLsCvvZRXyDLVqw3VcaoGKbf9sG69Nq7u7tYmcts3l09h92zhvIXKkz3U6VtFoNOmTW1+baOPgvq8WbNgKtGE3l6YrCngTEuXLZUBZ40Cs6CpkM8pIUIYjx7lCZCIIvEMgUHvGAVr8TzGGZz3CtA+hhAzAGnfvn3auXOnjrMbODw0AP9VxQgtYWdoOjuNecbu7Oig8NqhIZYSxXJR5kj2dY/T1p+hs847WxdhrPliXg3mLZSQ57xZsppNlItUd6ls2TECDRUAuI6c6mh1DGOzArcVWUfGR9nIGdVYdUQmO6dUDYRZATiNzzrXVkz10F2lX7151JBrTS409S/nHD5ep1/GkXIfOBiJ+QzMrK8ZCA9lYK8QALigOIqVINOAfALPPONkzfnr8swrAkWDMQwc7fA+ViDQBefJnrPmWEajB4zeefo5vfn0M3qO2uKrTz6pN9hA2fDr3+j1J57USzz7zQMP6+n7HuC4X09xfoql7iMAytMsf5+670E9cc99+s39D+oxlsJPsCR6+t4H9BS7kk/T9pkHHtKvqVU+9eBP1I5OcrHHvhxgm6jE0r8M4JWwoZZCQW3FkkqAYAEQbuHcViyzoiirTA23aG05l+OCWoutat7TrxjnVEpy1JByKodIJY489htZsKJEUScoDrBRd3znLu1lM2jfm29pzxtvaje7iu+wrH/t0Sf1wo9/qWcf+ql+C1A+c/eP9Gt4+A28PWtfK/n23XqK45nv3avffPeH+u3d9+nlh36mlzhe/vmjehM5vUtA2PbGBm0nQ9lNMf/g7j06RjIyNjyqzvYu9fVO1CzA4JTTT9VZ558D0F2miy6/VO8jWfgAmz+3fuCD7LLfrtvu+pA+/MmP6i6A8eOf/j3dwRL85ls/oI98/KPsxH9QVwCs5154ns4+5xz87GqtPfVUrQSsJuN3S5cu0zx2uydO6lOEbbS3t2vSpEk6nXqmra4+ySbUX/3tX+uv/vovdcftt8oCXxS83qTMsZMadGtLuxYsXKg9e/bofmp1XyVAfOm/vqhtm7eoFx9et+40tbR2aPnK1U07bWtr07nnrNfT1IDT3wFaBX4zfMn81GOPWLgyMMQwxpKLE5TajrDLmuQitXW1aer0KfIxRBRYfnSR/tlEDQZLm8ZbZ7dtHWCQU4ZC4ySm6D4O8BVxunG9/tprau/oks+8nDzgV5N9vMcXGcMBEo43gpCM9VSVzMiyu/ZiDnCr8jjI3mc4SYGlSoaT5zDQw0cPq62jTTmMapBahfOO+3aZM8+aPVP9GNRsgPcTn/o9nX766Zoze5ZCcLr2umtkyrQfB8kgJF8s6o/ZUb355ps0Y+YM3XbbbbrlA7fIIpTtDH7ojtvVB1BeeNHF+hD1ljnz5za/x9bT16s/+pM/1vQZ07Rq1Qp9/OMf07XXXquF1FUG2FFaBoj+/u9/SldecZn++i//Qn/yp3+sMqB//fuukyn9hptu1DU3vk+XXHmprrruauXJjg3gPkkN5zN/8GlNmTlVf/43f6k/ZI4I8LsKuj/xmd/TIKB124fu0J133aVJU6dgcDfriqsu17xFc4h+V8sALAqJgA6tAfxTMteUusuiZYs1ODasckeLRgHLGiBU52hmjzj7CKCXI/JW0ek4xmD8j5LxFZBvHIKEfL3zsixzlDEdes5QYiWra4R2FPtkBfQUPY4RFHwUmoBtQcDGzNBiTBDJiBwZ4zgOG7OODdQt4yeDSuRZMqWKmUsEkAZLmLH+AY3292ucJVWdABLDf4UMrkIGN4rz1qkRxjY/mYGjED3OEmb88FGNHziogd17ddK+kgGonOQ4SvY1Rp8M/huMH5zksSuHMzTgX9hWCu0W+BwyMxLTrKEGASWFT1wAG2/QSWogO3vvGKQJ7MjIYU9JEhSsoZwi3hXihCV2AjjGaoH/UhTUw4ZEJ3KdUCypB2DtBFR78kW1hUgtCmrNIhXGWcpTw41GK4qGK2wcnNDwwX06SQY7eGCvBshmByng73ltg3a8+Lq2vfCqNvz6t3rpZ4/r2Qd+3gTKX9/3sJ7i+Om3f6B7//Oruve/vq67v/R1fedLX9VX/u0/9Z//8m/6Dzv+9d/Zsf8P/dd//ae+9pWv6T6yyh8SJH771JPasnmjjuBrVm4pQOu0adMAhKmaM3eOTjvjdFnmt2zFCnbjl+ucs8/TRRddpDXsyi8D6K6+5mrdic989CMflR1Xcj9p0kRtIZv7Hhthf/GXf6l/+t9f0LaNb2vzxrf0czatfvXII/qTv/grfe97P9CUiX3a8e42vUKd9xfUcf/5n/8ZYPwbLVi0SN09vbLAWEB2VnPbv3+vgmsoQi/3EchiZOmxI0cC5VAUKhamKZEwODkdOXhQKbpt72nT62+/Lp9EiQo44bad2yXvm99Fa29v0WEMpqW1LNHJliATJ06SD141M1oMo0bab5PZey+pwlLBnC9lRjtjAzLwCt7LQVCNpWoSB5WLXkpRMg5BN4GdGsFBGxDMcloR0dV+r3qUT3QMg88ViqS5rRrG0Lt7OjXO8s4ca4QImi+X6DsilwnBdOkYy+sUCAgBJ6TGYICzZs0a7WDnbynKmk/KmtJ4+sxpWk3tsY/63pTpU2XPJ02ZrMWA10La9Pb1qA8lTJw4QdMAmyPsFloR1LatV65coUce+5VmzZzeLJK+u22rcoWcTrJZM0hEP3TokO594D41Yuk//us/oG8MgXvZjt2Pf/VznXrWaZoEyNVDqnOItpdcc6UKnR1asHKZlp2yRrPmz9acBXN12pmnaTYZ34c/fqdWnLqCZftSRc7rKqLsxZdfrEsuu1jXvv8adg2v07xlC/TJz39GE+dM09nUgn7/zz6vEVfXdXfcovkrlhCxP6FuirsfYamz6rRTtWLtGuUsa3VOFUBhFkY9ETlcet1V1HOqmjJvrhafskqLoOfY2Ai0LZV97WLqnFkaBiw6iLgV0r7uyRMBu6zJo20WjDUaZLMjqqDYCgZZd1KNdvn2VuYrKaFw7FxQDSc3OxoHdF0cyedjgYGKoSnCRvIEpxKBMGBEKUv5Jig1arJfIhljyEV24opJRL0opxLRugC4lPKJgpxSeEodBPDXRV4pQFuF5lrdAMypgX1gaqrZM+jNzAA5Umgxx6pzHsd2Gryz+wbt6syd0r/BsxTncQSKwDyBsR3jBY6IZ2q2bTQDuMdHIMYokv3AvJjZ+EiiSEkUKR8iecYw0C/GMUX3RIkPSgBSK38kvE8INuV8XuUkpw5k15UU1ZMrq7vcrtZ8Ue1knAXFaokSxZQUho+ebC7DTxAIBo6e0EnOdn1w3wH8c0x7d+zSZjLBp9ittyzqm1//hn74wx/qoQcf1Ne/9nV95f99Rd/8xrf0rW99W9/69nd17/33czwg+0rUD+/5kX788I/1ve9+V3cDYv8BeP7Jn/6pPvcHn9GnP/VJ/emf/An9v6Rnnvm17BsXl11wrja+8YpE4CrC76RJ0/TOxi3qoZ5n/I2OjqmTRMaSqhpByZbC604/TScp92RK1dZWlv2se0s5UUc5pwms7uyXW3iPDn+nhwy9Cdk7njnnNDw8gl5TGVa8+c5rGhg+Kb9t0xa1UJDbT2TcuWc3CnEY7Ii6u9s1QgYlFN7W2qq2znaFXCKrJXmALkH4MalqQBHBe41TExFKDowQBTWVZ4QaEVEI9GuoWCqrkDh1QXwOIKtBqGWMS1esVMwSoaWlvQkcba1l2pZ0grpWHUNpbzdaRtSGo+QLOdhPdZKoTyjVMWoqeYzgMCBkoNTV1SVZ9IbpGgZntcNxwNc5r4xnLAS5kQAAEABJREFU3kfUwCq67/77ZB8DxDGUUAG4rRaxZt1ajRPtxwBQ+3GuGkvnfoq2tukxQMYRx4HNkVg/+8nDeu3VV3To8CHNnT1bu3btUhR72a5kdawij4yWrViqgAMnyG3Ljq3Kt5T1s8ceVZ2Jd+zYoV7qn9Wsrtfefkvtvd0UjMe179ABbdvxLhlrTXffc4/ae7r05FOPqbO9RUXGWrxkgR586D6WDyu1ZPlC/ezRn+nU9esAyVaVCQA5CrvtUyaod8YUdU2ZqIuuvEwb2NY/66LzNXXOTBXaWtQDcJvMDORay2WtIjL3TJ2k1UTuPHpeeMpqXQCQLj39FM1btUxXsIwZwpkvu+l9cuWSTr/gQk1fNF+XXP8+jGlUFtQuu+5aXXztVTpKtnUVGewFV1yuafPm6OKrr9IkdhMXLF8pD3CddvoZmKTX0tUrtP6C8wDDTMtPPUWDjN8+pQ+QP1XFzk41AKfjyL2PTLqDrLoWvPoIDL3Tpsi+JNw2oUvjyM7lIk2C1zqB1aHfEjZS4PBkx44VQeAcijnVMMoRQAoEEYqSge9YU+cGeVKKDdexlxp01KEwxco8z8wG6tipjZ3x3HHkzPZxrmIciyZyzBtDrxyK5XlK1priC1YyqLL7WWXTxUDSA441bEtW16RNjfkZWrEvyqeRsoZXHGKGyRRHEYDtlZJIOMZKx+uKeOPwhyBYkJdvZIoyqc44RpsPTs55xohIJEq4R6QS2dnUiZNVwAZzvGsrlNRO3bwEYE7o7VV7W5vsO6YWmMdHKgouaGxkTOP4xAl8y/63qkF2wg/uP6C9u3br5RdfUD9Ztv26r7dZjh/cv1/D6LylWFArtlEuFVRAPhece5Zilyojg47gxX5MMcDbulNP0yssW+vI2pIGW+nV4bEDna8kGTlOomBf+J0xdbJ+8/RTai3GmjtzshbMm0EwrsqDN1EUK8XHG6ZPiYCRcN9g46SmXK4AwPZrlF1qo8v/+rGndHj/QRnTJ21ZAHFWa1uybJF+9atHlaUNBYzDMh8XEDiGZEuuORTgDXkjJnBOsj4GZnZ4HpigPUpwzmES1i9CEVIxF6sMSMU4a6YUwupasnS5CoWienHmDWwzm9DbcDyj5xC0GWhFtLdaXCcK8cxZpRgaY2C2LPNxomVLlspjbZ/7zGdlNCQ8i5lnnLriKJsPdYThXNDeQ/uZVSrkc4rga8asGWQhmDSGuXfvXk2ePFlxEquEwnzkVCGar1y1AiUOw430i1/8XOeff676iTRj9mVR5DOLXd5+ZNfZ0a4gJ/uuHPJnKblWZUDNNnH+80tf1Ppzz1WArhrL9bUrVundLVsVjBnvVKdDAPSnT5+p7Tt2KkFRdWjftuEtLZg/R2++8qKStKIcNO3dtUOP/uxh5XJO+w/sZhmcU4OsOGWccaJhBYNZvGI5y/ExFQleL73yimx5PU62VsWjbP7IB+WSHJlDUVGMczGuLWc7+yZoXFKKfF7d+I4mUxZooMNWdHOcOmjfzBmKcJA5S5eo1NGpGH7iJFGWi9RDZjxh+hRVkfAsALBIsBnheg3A6ctFLWGDKEKuIfaygneuq12r15+mU88/RxHAOpsM+owLL9C0BfM1Yfp0uVxOF5HhXnr9NfIA/AXXXKXzAM4LAc0LAdPJC+do/aUX6XxAPBQSgmhdl1xxhW760O1ac/Z6vf+O2wHMtbrh1g/qWsoTdei86v036SpqU/OWLWPsazV/1SqNABBnnHu+KtjAmeedS5Z9uhYsX6JRnHMxRflyV4eiYqL27nZNIWikgFSAr3wuVkt7mdxMsqzRxY4zNs2TBllfxrnuG2qwxGqQUSukqrNEzsWRSklBVZwc7KKA3tAYQThl/gr15szRE3tNsYkG+qpDn9l0im2hmqaN0YRJG6xeUmVpXRlgXwGUcE9l9AveKwNQiwT/UksJP0s5GkqQUwU7yEWJcrk8bTLVKjVFPmZopxjwsLEtYzV/s6+QtJRaeR/kM686iUwuOICrjo/ksZ+c8on1zeSdmuPFUWBH8x3uM+XIrBexafiD+36kKpsH8+ctUI0z1KgM+Naw8QyEKLW0aiq1vqGRERWxkTr+vfXtNzRtYrdyibR48XwZKAZkZ+0RlU2GRDIZSKbIO0+prVwqa3hoSAvnztP+Pfvk62QbTz72tE6yU5WDuaGhQRjJIGZcr2/YBGg4wQ73VYiXqjhQvlCg4DhXh1nverhyzjefe+/VYNMAn1eKpD1O5H0sGyH4POnnEGM01NZalAnP0Vcco2M10VXB1WWR4cDe/Xrmqae0h92nHdt2NDPM4yxXH/3lr/TKiy82f/FjCxEoOK9R6Lcf4M4X8jKQOUnWF7xXQMgm0BaieYwjB3gLUGKGct+9P5LV1UwRmyncOhSWxLG2b3sX+lLV2Fbv6e6ScOwQvF4j4nR39ygJsQbJKt4EhC+79BLaSp65WtlJnAfgT5kEOMpriPpS5IO+853vaBJLe4s477/pJr3w4ks658yz1VJs0Tf+31f1Fjts5NTKEZUyExrGPEIhta3cLqegBhsx3/zaN7R4wQLNmtKrYpQqHwXOXvtZdud8sxVGXpcPXg2lcrxXFMl2gCsYSeD+OLuS99z9QzU/8GTnjOjv0FWG88RxRPSraxyHmwu4VNBdBc8bBSjrGF+dDq0sLQ6gg74p09QIQZ3wlZJNJABc8A5wSDWOZ+TaSjrIfPXgVYsx9K3vKl8sa/P2bZpFRvfyqy8rl4uVAgbPvv6K8gDbqJNCa0nWZwzL9ThlhH5b2cQ5ROAYh+Z8e5s2UGC/++GHFJVb9MrGjVp6ylrAcK5e37RJ8xYtVgYd7ejtNwB6VirqEFn+HjL7XgNLViGTqN32sRyvMf6EmTPVNnmSrrj5RkXMs5Yd+og2Z154oU47/zyddu7Zapk8QZe+/zpd+8EbNXHeLF3NzqYBK6pRFgQAVnTWTddpxXmnqTilW2fdfI1mnbZMHQunKZnUqkVnr9Xi9adowekrNGPFAhUmtmvC3GlKQyaf88zfK7VESkuChpzG4rrGAKox9DCCn9WxiQpA17zGRgcI1HY9RtA93n9CtkkVkGXmU3zrJKZUl4GAQz+Do4Oq0r+E/fcP9hMAUyX5RBXAcJQaqPlfgl+gajlsOLiAPbum3dnXoyoALp1kYPn/8fXf8ZYk130n+DsRmXnvfb6q3ivvuqu9997BdwOEaRgShkuIAEiIVhQpM9LurPTZ0Xz2MzOf1VDDpRFFkSJBOJJoNEwDaO+97652Zbq8r3re3XszM/Z7shqU/tpbL15mRkYcf06cOPHeq9JpIfBOnZxSIjhNHjuCn3eVGeMB4Dg9YCXuPThfSUKwi5LXgcMHhZlpy1nnQFet2z/yER0iE/TYsExgGyTA+a9euY1efe018uztEBnh6vFxHT9+jC32Qa1bvVIL6PH+hx6Q0ykzZdhrTRDH8HmEhmDC9JUI6BF7r7qlDu45oBH0GVatGFNNBJ/n6NyNdW52gVVqgwYHOxodLuRAE0bX7/Ul4LTJtIKZlpaWlReZMpzJo37FUX1gGatxDPAQ4RNIjSlc+TLawWOn5BF4/aphVf0loTPleaE/Ye9/330/0WsvP6V56mi733ldf/onf6K3MdznyVz+/u++q29846/1g7vu1vGjJzQ3M6X7KFoePnxYC7Oz8tpYVrQVYe7AgYNK0NDBQY6QkY0MDmvd2o1aYrs9RAr9gZvfp82bzkBBtdpkCKeoVbSyljrcVzh7wuldwZ5Sm6QOwfwEBW4XnkGw/07rSy++pAkcfnzleLOFWDU8qpHhYeS2CZnkChaUE7QuPO9COR0bWfVv+cAHtJrxXdL/DtuZY2xRO7GgFhO1emxMlRfUEdLs1LSGgeU8ZBDw9d/+De3Y9Yauu/oSbRltKavntGKspX/ya7+sEKXOUEeYprzO0xpoSeimJsNYidOWGHMtaZSM68YbblCAJsUgYyLqUB+jjZXoBwIdNdZ4BkGAATLmZRh+RRBzfnwLscBp8Vq2kX1C6ezsnGRVE/7MggaHhwiSPZysapxIzO2xqlqDz+SZuGfmCyen5R/Qss2+Wm9RbHaaSpmW0Zug0X9537ePAQe0olAPLF2c1WXsYyurlbVz7cMZumTR89Cy38sr0J/Q4xtvvI3z97SX07s3KMHUFvXq9u1qDw5zEFPqr775bfXA89yrr6uvoNG1a7Xn1HGt5PoqgfOen9wnEGjFurXaffCAxugfIFCMrB1XaX3FkER8wr77yobbWnfhVuXjbbXGh7Tt1ms1vHWthras0LZbLtW6S7fqHALghou3aMOl5+jaz31Mi8hxvl7QjZ//lG77lU/rwtuu0R1f+yVdces1+uQffE0f+ae/ovWXn6fzP3ijPvhrX9R1d35YNjGo9/2Tz+qiO27V+Lln6srb36dtl18oxKZFAqL/cHHCrhQiga3UxJb1uvT6K7RY97WMnQwMD2iecsuJmWlV6GSUjPzo8eOaZvs5R51VjOmw4/Ef//DMsksA6pHpHTlymN3LDNu+k9q1e0ezU5slRnSphXe7C6qqntzeYgoSjv/1X/uKfuN3flMXUZK44+N3amDFOv3wR/fr3/37/0W/+/u/p1GyYf8d6H/1r/8l8p7gFPYWRN3RbZQrtr+xQ8NkYKtGh7V351sStfnBdlTFFn95uVZBxik+bpNcwJcUCeY5tkaIwmyDSkoCnaEhYsKCYpYrjABsaKCjGmNvYUw1kXHNmrWcmPbUYkA0I/qW8v7EuxiiCgzvGMJ5/Y3tyhgTQlBOcBnFUVvtQRynxGycYYPnWiK8GmOOEkTNolYOZYw3WlSfFepd6leLc3Ma6+TyVDPVPRm4Shx1khX8VbZpwxBtMjlznU6hp599isD4J+qjCKfxrbd2aOeu3QSyxYbWLqn0jnfe0a4dO+UnQk8/9TSrx0EtgOfaa67TNIFEyRRp7dgSsUVM5P3prahw+MVFYEHf2NCwHEcXhR86eEgf/9jH9exTz7KCRZWchkVqKt8lQ+ogP69XRFg/sv+Azj/rPE1Sr+gT/J979DHl8P4qdbuXqGOsHhpVUZmO7nhXm1aNa5J0egg4BXoYQFYx5mpjuFs45Fi/bo36nHhtpADdnTuu999xizpkc+Xyom646hotziwg51IXnHce9Cwr8G/q6DHl8OZyvJCDk8uvuFy+UOV5rmF0njLThq2bFGDcFOAvKGN8gcFUBKY8mLyWkpm/M61dM6ENbF9XcSBiqrSTbNdgFHNQYMwsWYLXmIosU6vIoaeWw6rJSnNsY/7UKeQVZPCYFwXiDTrFNn9i3YRygGTwW4O/Ru4G/8Qz9TiMIClQgJYa59mwfq0uu/QSRfCeRSA+gQ3ef98Det8tt8h/btHxJLLGX//K15Qz5oZrrtX5285RtFwlOmjlLeUEti994ZcVQ6ELyfqOHj6usZUTOnTkuDZs2iwP8rPYaR4LyTItsrvoUS+LeUYwrJW3gginrpYAABAASURBVFq5KY8Gf0Fz2MMAwa9vlSaRQZlHwSi6ltSKeuPFJwg4XU0unFAazGUjLWX+aqSjyflptUeGlK8Y0p7jB3X05FG1N0+oGuto7blbtOb8M7X6gjO17uKztfrczdpI0LvyEx/V1ssu0OUfuFmbOJBaxibb2Ocdn7lT11x/ndr4Zh2kr/zub+sXqZ2ecf65+vLXf11X33SdOiND8t/C2HDmFt1EQLmJLHU9tdcbb75Zl19xmVZQ9D+TerL7ujdPXC644Hxke0xtfG49C3WHOmrRGtBN1FI/97nPNj+runLFGJ4prRpdqQ9TYvAAc8a2s3QBZZhPffpLeu31HTr/oouVtVry/7oy57oOXV5w4UX67X/2e1q1eo1Gxsb1+utvaP3aCb1Clv/cEw9rYuVwI2en4+jRk02sMTN0VDe27LoKJgWwe4DL0e8wCVjMorrEBS+lBSLGaQPCokbHyCTIYH78g5/o1LFp+XYzhEi2VaESqcgLeXZT4XgL7JUX5xboy2VmalGzufLqq/Th2z+siy++UHmRY0QGIUwlWPVxihoDTmR5rVirZDUpshaOUKmN0CbZ1o2zvUh1V17wPIPCcWJFFuawuNjT5s1bVUHjTrY6mzdvUdEqdOLEcbUQVov7//xnf6ZvffOb+s53v6OY5ZzAntA9P/mJ/q//6z/J/3ftn3Lvp0M7CHjf/ta39MdkiK++8oqeeeop/RUnR6++/Iqe59j6+9+7S98hWO3auVNPPf5E80vw2195Vbve3iGDlT//s/+iB+97UP7HBp96/Em98Mzz+uM/+v82Gcq3/+Yb+iEnTf7zOn/9X/5Kf/JHf6xD+w7o1PGTuvcnP9X9P/2pKjLfvyJjzZDZaMj1V3/0J/oGLU7P6qFvflcv3Xu/ipk5Pfytb2uV5Xrwb76jk6xsczt3a0OrrQUWlUu2bVLvtTd07LEndNlZ52jns8/rnSee02XnXKRdL7yqyLz9r7+pwbytfW+/o1+44w4d4gi/hTWMIJtrr7pK13CYctP7b2PpqQlsSW24GyXwdFlQ/FrEoEsuOE81mWVgzub167U0N68RDKgImfa885YyBNJC/haSWllQHqSaOl2n05b7ucMoiqhEJtmlEB0TeidQVTTMQE8+/ZQ2sK1nulp5jh0GJWj0dwasqsJqyECwMBVFpu3bX9ejjz2qEE3++8TnX3CBlghcx0+e0CWXX6IWGUgm6Sc/+qH8uhNde+ALBlz6PQtPeMI+MjuMSX3KGwV43e66bNvWse1GDDIcRNwkXCdkuUKMsihNgaczPEAdOVMeggbZ6h7bc0ChbkbK8VhMQqBNXU0xU3d+QUZArMh01p+1UayoyhGU/8rcmrXr9MT9D0gsApwvaJryEMVYnHNRxyaPqj3cwU/68h/Kbo8MaoYCfOL0MW/lzd/Qu+dHP1YJPzIDZ1Ax2GkyrHPPO18hy7RIqWXl2tUqEfBl11ylGwloY2Rul+OnF1x8sa648kpde8MN+tSn7tS2M8/UZzg0+oWPfkydVkd9yhO/8qUv63Of/az8QOprX/lq8yfB/K/rrN+0Uf5jWjfefKuuu/5GzSO7Gh4GKAsYtjHPlrKGpieffk4/+vFP1e/VGhoaYQs6qbEVK/DZjl54/kWtWLlKsWhpLTYwNz+Pzx7ROWdu1ne+8d/UX5jVxPgYsg8aGhnT5Mx8E1NMamQSuGJYwCrk/NdYcqvV4l2lqEwL8z1df+ONzJcIMn0C15Imp0+iJNPc9JJmplCMBWRfkdgkmG5jZLkSNYJWnjdRVAA1SzJgFADvslcPWWgIWbVqpUKIMuMtAi4RQCyGVVYR9KXaWa0YMDwLjMl1jCDQwsF8zz1NfeH6G64CR6XEctSnFpXHXDGaFhbmtJqI7ycvWQwNvcLAcu7bzM+LQoCE8Vx5zORZ4CInKhWrsNf2Bskwn33uOe0m2ztF3fHYkWN66okndIitrRcl91LneYsgMk0d6QSr+isvvazpqanmz0Pn8NPDgV96/iV18kHVwFxaXNYRDkKGOkM6fviorK6bVbQVCw23hrBnZIixzE7NKJGdbVy9VqsGx5QlIQNTC2dPU9OayDPtffVlHWfLZmynn3ngPrVkev3ZF/TUD3+iMWQ1olIry2VNs21vUaPI39mlZ/7yG+oeOK4XfvyQvveHf6IuW/if/PGf663nXtYzP/qpHvvBPXrpwYe197XtehI4R954Sy8+8KB28VxjVBmye+u1V1RRWzzA9mzniy9qft8+TSKHHN52PPeSZg4fE96iR354j8qlnuL8kvLZRYJfV20zDeDAE0ODGoT3JWS6DQfoswAOWNQt11+rmVMnND7YxvCkdowaZEELOOYnP/Ix9dgiLZPdXUlmdpztUIdAlkfhfJdq8zlnqDPY0iCBa7hVkPkPatvmDSqCaZ7sr4POv/LlL2vfnj0aIzsxZOlBfBeHI8YK7tvXLoX3iN34jyQkDg1KTsd/ykFRj3rW7l3vaCWnzitXjup86oNr1kwIkQuWlMjI3L4L8GYEJF/UD/nPZLUyiaze0KXzN3PshHoEkjaLd4SeZMinLWmUbwSlot2RtaJyuvIMe8dnxGLfZVs9feyYzrv8UvWg9ZzzL9AGiuwg1pp1a3X8xBHlA5n61FGLGGVZVEb7b3/yp6CvtI1a4uaNm+SBpQtPq8iITlC62cgpc7voaAD7+yllHM8R3sGmUp5pNYvUTx+4X+ME1mV2R68hpyNHjxNQ+/qz//znGhkd06uvva48z7VM8F/L6evrb7wpz+KGh0dUk2B4VuQ/StUlEfpjkopJFkRvsKfTf20oKSuCQl7ogx/8iO6hbm5mmphgF4LMWvQPoH/UrwEWSyoguuHmW+QHgeeefbYeefBe7XjjdfxLahEjlvC3WYIVpT8V2EZVVU1MStgtYLVmfLUS/zzAFVnGVnqaJ9MN192gDRs2KviCkzNy5aphjCnKFduBAAtBAYEGlDbAilyQkbnmcwS1bt06nLtEuCV81YoxNkhPsMK9/tprmp6eJmIPypRomAk1k9NEZJqeW5ZZqTM2YkwYZEFAyrJCU2yzzII2bZhge7yo4aFCvn2SgvoEkt279miculcGTbMEhAIl+HhQyJn1lbkkkGQxk4WgGDIFM+UExha051mOgAq18kK+Jc+Zn4dCGbR3WImFwAYwRiH5wYFB+jPGt5pGlwIwQzD6c+6juiirzfgCeG0MymQqwO1w+q4NDCBaVMxyZdDi7/0Xnw0FDaLYoYE29eWkNUXUplamCWS0caClsXahdjCtGBqQG9MQtIx2BmRkQSGWarWTVrCFKUJfQ1HKyHyH81xxudLJPQc1wLb34JuczlJX3bP9LVVst54n4wys/C889LCOUpN6+r77NXn4kF4kA80JSjvR2YE335b/ufF3nntBrz70uP7+P/+V7vqvf6MMvXwfp3rse3cro/ZyDxnsGz+7Xyv6SQ//zd8qEsiwbD1773165Pt3awUyeOuRJ/T8vQ9qes9+7X/1DT0DvvHOoN55/gWtm1ipVSNDmtq/X+NZ1DGC6isPPqR1yPAYWeGJnTuUCHgj6GzDxLgyar8n9+3VKLLcOj6uD914C0FxXgVBJWL8RyhmX8OJ7j5OpDN4cT5HQtQgnnPTVVfqYx/+gELZ1RUXXahTRw9rJXL/57/xdQ0j86zqqsXiu358hXa+/qo2jK8kYCe1cYo2wSiyy1jLdn4QGy3YWp84QNDJM41OrNDw6hXQVioRKCpknSOPUAQZ+m5hT0MEea1aRbAoJIJ0XktHODRLHhxNGh1bqXfgd8O2swh30m7kdGD3Xqld6CBZ/8YNGxTRq/+4htt3zZzaTBu3bCbo9Rqbmqb+XCGfK665RicI+B/82O0aJVi/y+L92uvbdcMNN7P1PqJLLrnEzVoZtPlfNulQ7ulhh1vP3KZdLGRedyuha2Z6WsscLuymLxGwjYDx5JNP6hR18T7ZtNfrjnJo43Vav5/HHjJoTGTm4lO0cr5XNInpjY8sLC7I+2vq2xU4PLiNDA+TafaQTUt9/G7NxvWaIWP7xKc+ph//6G7lyH/likFoxqZPTWn3voOKRVt5UagPHIHP40mMGSeuA00cCmCNMaomCCd0v2ZirRbZYQbjYQChns3pzrr1q3Q2+/pBCtc9TmrwKm3avJ7A1xFzAVHj3EEtEI2OjlJYH+GE8QW1WWF9FepTDyjZvjoi88yOllJiHgzXphLkx8gMEwSeTSG2RxFxdGSkEfwSAcEs06DXKXh/mNVybGxAwf9ZZEWb0lnUUxLwDh8+orPP3ib0LWdUrIo1CjMw1cwNvEjeGCtG1AQHn5cQptPn4yBNhlSwb+RFlsq8Gvp68OBXQMnnWGAQcCwGVTiQQUuFsS9T42uEraAUIrzVCv4OeXq/nzb3CYIhGBRIkTE9jNFXpIhiVowMa81QS2cguw1Z0pntqPVtU8ekLMB1kmrwQrISMBP9NZASWbKlvgpedDmoyeg3p4s5LeBav1Y7ZCqYMIBBB+YW0GAYVwsevD9jbkumIxTmI7LLfAyLSEY9sSA4R4JHSYYhVvGCNazP6WkikI6iwyVqe9Mc3hRkQMd27QJPJVte1q4XX9YxMso2PL71+DM69OLrmifgbn/4CS2RJRep0stsqWsykiWc8XVqko/ddbdOEZgOkDX87Bt/rRYOe+83v6W9BMIH/v4f2Ho/p0f+4S49cfePdWj7O7r7G9/Uw5QA7vnbb2lm33698OCDBNUf6FmykkUW1wz93Q/MUYz1KHBffvRRnWQ7+sRPfqK3n39Wy0eP6I1nntTMgX06/PabPB/Vnpdf0qG33tTb1GiP7dihBQ4uWmSusxwC9Rm/Gief5CS/s1QS4OcUyGBXr1+jjedsU8BmMk7sDNlVnDC6T7AGKWHj226+Xn7g0aaskLVzeX8rIvXG6EyDLGBnXXqRAvBRs0bWjGvLuWcJ79YSchgZGZMsqkvAKdFdu9OWZVHv//gv4OhtHTlyVJNs+yt0edHll+lVAvTq9Wv1yuuvq+BgjHhLRrhFrYGODFv44fd+oAW2y52spYDuC2xjFp3mXFUHtaDzbmTnf+HaF24PXH3s7P2cKK8cH1eboL1MprjAQjm2ckz+0wolwWaIbemmTRuUQ9uWTetIIIBVZOpg1w+iH8O+3n/bLZqknJQHaZBFfJhsf2hgUC1wYlJsjzfL/WL1xBi7oQME8CWtZiGssJn5+UWdmp5XRswxZOe+ID7BTCP40CyyqrH/GEwtAmzgXQVdJb4X4SuMgmx0bBgCpWHqCydPnGIRyUC6BQCDWrVqTDOzU2K+llkxW61MDuxMov84jD//7LOamjopF0jEsIoskzt3AZN5HgkKFYFCzA8qqaccnV5QlTKNk4X0l+c1Pj6hnFXRYluLZCEDnVwFkthNDeycs8/Apfsyizh7gPTT8ObYcq6iMC+YNEZ4IPBgFEIUj4qBsRhfBC5xgnlSRDiiz98cFA26AAAQAElEQVTLJAsmRsvvfa74VAiqx3bBFeewIvzEEJShPLMg45/3ZUUu/yxSn/IfDnb8SkGyCO0taEjqg6uHkGtgeu0wzzM5TM9GfV4rC9pAcfncTRO69uZLdcHWNRpvpSYry0MmQzl9gn6f7XlFVtbzVkqa6SkdnZYt1BhCErYvEdQ8da8JVG4Ate9LuEfQyK1Sn+ceSu8zuI/RuFGV0GUuDCeb+xzQrZSUiw5/hvcc3hP3HTMNhCjI02hesL2uZcDxLKjI6WfKGCv5aFEQAPoatKABZDUQg87ZukWrWcRyYIv6o9fiFqklLRA8Atv2gj7WYA2hj6KqFJBpNcN2nq1rl3HLbAH7ZHQ5suwxfp4T7QVaCz0tEXhLxh7c8bYGoLGg7eG01Lf9Jwhsrz/xlPawFX/ryWf1+sOPagR5PvAP39ML9z+omb37VJ+a1E8IqE/c9QO1FpZ111/8V73y8CPqkt0+8O2/U+T999i63UdgPU6GlR2d0nPf/p6cpkDtL/hijsMffvRZDZyc1fIrb+j4Aw+pwwKcq6+Zt7ZrRSuqv2uf8pMzZMNL6h89JYPPuWNHNEGta4bgKeqv6whO53JIlLiPp+bU7geV8331puYVqGHVbNNWr1ytghP7GWq0F15wif7Fv/rXMvxt77s7detNN6mkFlZZratvuEZnX3CBllkMryKLnaRA/yBZd0agGyGwDBJYWjHXyy+8pHPYFgacZHZ6TldfdbWeZ3G56cab1WUBK1mM9ux5V2NDw8qwhz7+73NXos95tsO+uHaKtr7y5a/ixyvwp76W5ya1YmxEW6irTVLmqSipfIDa33e/9U09/fgjqjjlHCHOfP6XPq9DyLlg/voNq/XKSy8pj6ZlMrlAQtLivo++srwDH7XyVq7kNiR3r6SawO71vEXKOUZfxD5zbDBgc+4LfewlI84EA9gIq0lEULt379fBvYfURWnvv/Vm3fnJj8n/KGS3t6gsCzKEl3DcRYxyM6lyCCiB4uk99/wE5LUiBhZB1KPWMQTM4ZEhIn8hw2miMlUEuMnZJUWCWdVf5Ei4pTYMGo6WLNO+A4cVg2mYbcQSq+gWsseUuqpZmSuc+J0duzVELaAPnOO+IkCzgG7mECSmKuNe/knyNzQpi0GBl9Ei9xkSkgqE4TdmplpiXARPLTOTByYfD1P+JcmUcHSLkSkEAXjMCXpZzNg+95t5CeFXGJBZUFCkZU2/B8uEzHy+K6AoCgJ9rYSMRjLTWgLb6o9drbFtazXSiuxmghIwPECWzPOg1KukRQLWAjJYnu2pd2RGc8ulZnjRRTapQuHgtxSVwO0Bt5KBP6ki8Fb08sCXP3ur1IKXjDFGSxiLfH5wTqUAf0ZfqNV8UjD5GF8AKsfXvKvl8+X3jAoEz0gQDXhLHqXInKKVE4B76hO0hPxy76PllrRieFBDRdboumBRM2D4nJKtUES2EVkW0NHKMrY4BZlB1MhgRwPA7BRRXqtrYZNt9Dg6MAAtCZwBuEPoNmioXWh8ZJT6YNRIkWnlUJsxtVYy1vF2gtSOJt/erxwcVBsZDYOrCfLwMgD+QfqWcNIWWX2xvKBxZLS0Z6+qIyc0/dZO1aknw1eWduzRKmief+x5Jbb7K9XVPHXScGq/RqyvwwTLfPchHXroCb39N3dpGLvx9vo379KBv/+J4pt7dPx792r+/se180//Rieefll7H3pOr37r+3r7gSf12gNPkBG/pfu/fZce+G/f1M7nt+uhu3+in/3D3ergZ7sJ8HsoMewla73kwgvlB2YL1I0TJZvdlCRm2OZ5WeSlZ17UJz/+CR1iqyx0tcCh0QD+5/bewi4vOPc8rV2zVv5/KvQ9wMH3OhIQH9Mlu99ETe4QC0OJbx4/dEgl2eXjZMkPPHA/teZKg5n0w7v+Tt/7znf0w+/frfvuuVdFyPTyKy/qxz/8vr7399/R9//h7/SDu+7S3/zNX+v7P/ihniOz7mLLQbX+9I/+s8SiMTjQ4dLVDNlbZ3BEZWUqSCp6BGwcEEvBWpLUbhWK2DFPdPt3a3yrhLc+vCeShDC9NKeIRXY5kl+e62m409GWzZtZoWutg9ktFHU3rV+HI5cElyH12IIcYfXts4JeesnFuv6663Uhq0UAbQ+ghgEbBjxGlF5JZoj/+FfjIAkD6ZambuV8LGvV2KBOUoDukH532gPac/CoahgcHR1s0v9ed16rVg4JkLBvOnDwgC7g2LouK02yqm8hyDouhwt6mQX5vbeA8QaZUl2r9kbGIYJXwmgNgNwqhKCaIOLjvV8YtQcgHx/MZ4twkWTNPzWwYM1RKcsz5TiXw/C5ZowCHoRCL3P9nr7kjRk1qxGoFEJUnuVCwMDrKxsppIkBpTa0RiCxiCiaQiRYmdRj0hL7jVlW8cluqZMY2qm5ro6xVTre7WueALNMRtADcYV8EwTWtIqAWPszzUF6oYfuhhOrTbG5O81TYm4NHuKk/B5KkL9ON3pSkCeJauA2Aa6G/KREwHUjhxHuS4J2KdeHz/fJS6z4h6i1naKY7qtqgk5DFxGZ1KqBLD6mEt3UwK2gVTKMNlNARzGEZkHKi0IGDUlSBb8eZI37iAFnzTi4ocPH8MibWnJY9AWHF6RWkQMryKKBtwn5Mt4XWaaC4NQiCA7gWEMEwCLLcJ6c8VHDzGuxEOUIryB4D+eFOuiytcTOQibD6XzLXyK/FvJYQV/m4/Cj4bEhDYy2taK7rNbSglos7mXz3zmaAnLoEzwHgTtuUaOUBUbxn+LYpETtqM+4E+/uV3lyWgsHT6g6OafdL7ym7U88r1Ns/Z+67xG9u32H1m9Yq1Nsz+8lWLzz+hvav/+AFth63vujH+sv//Q/66Ef/0yPUXsdanf0NgcG2195VT/54Y8IPj/TCfx459tv6XGyW0HPXQSeZQ6eXn7peU6Ylxj3A506dlRvb39Tf/s3/w04D2k/W3f/i7wPPfCAFjj1/a9/8Rd6/fVXdOH5Z2t0qNDUsUNaYiv8jb/5hqYJsv/i9/9Azz7zjBKJ0BCJSxc5+PO99/5MPco8rqZ9lBtuuOZq/d23v6lWFjQ2Mij/LHpMYhGvUVRekBggnwo6ETF2UClDb2bmQ/E5U+BFjRGXxBC3J1SicOPtH9ZlHBufIsobtYR2K9Ntt9zUGEifCP2R992mj9/+EQJbT4ZzGsruk1XtJS1eMTqmNRMTuoKTIN/39oicQUEtxo0AZ5iMpHajRonLFHQrnK7VHtIM9YyaqLxhfAjlHNcoxdgWdYrJ2T7GZ5pYu5KUNGjy+BFdcO4m5YbjQHyftH94aAiDzLRM8XI9p00eQCLBQFi2Seip4rsphqg8zxTclS1Ce1AyKcRAiwTsWmVtUpJiQDQYpRyGMdcCK0hftUsfRwz0BcaITwPDrwpMNOVFwfwoMcbcUYkkPs8YbwH8OIu47/ZKlcCryhr6cymYapocL4pMrIpgVB8ElWtGBuVJPeDO9YKOLwQdRWa7cYR3p3vazUn38SXp5FKtBRTqcN3xEwwl5nuQFjCMVvuz9xvsAj+Pke1AkFmtmgw+wKPPqaC9CvRZ5eTJtwoBngJBJaLDAP3EB9jhPeOYrHaQ2rDfKSLZZ64BDLSdB7WojxiB3IPGYGeITL6tPIvgNLRoKmNQP2ZNSxbEbkJd5FHBrxee+7VTU8uDawl9blt97KuClhrJlDSX1TKrf0lgSdgWXtToDVaZISXG06GarDBg+Ak51dhjAoclySS5bCqCFHcScnI5BGYn+Kvh1+cH+h3vEg5W95NibTLosFIy9Nll0V/GEctUAtMUXO8KsqIjCy3l0Jrgp4A/QWvFQlWxynfQg0FIkFSQZOTRFOljnUM/GWUBZoLb6e9ymKHFUgX4RfY/2i607awzdGL6pHwhuYCS0Z7de1WxNSvQxcF3d2s/hwXO7xzbyQ4BzvHfd889WmSL+zQ10AVOvN/e/roe48S+kPT8s0/pG9/4Cy0tTitHZg/8+Mf65l/9pR5/9EE9TkD7u+98W24Hzz71uCYnT0jI12UwOjig5eVJZLmgPlvSgYGWllnc2oOF1hCAjx8/orJaVqdVKMF/u2g1fObQ6b/7/c7O3RodHNb83JQy+B9jUegTyJYYu4+An7HI5NhSRU2wQo8x5sqxsYqgKewTk2NeUt7KZFHy5xJdu7jDVgqbY6tWaCUtmlEm8e1oJhdIhkGOcOIxOjzECphhAAnlBewg6RQZFMP193//d+qj4IqsqkbpcKkYfEytgXabNLYv/5QYYMK4CoidmltUwBRWc2q1uDCjlStWaAQcy8DIs7Y6eaYO404eP6aztm5kbF/C6Myi3n13j1avnlCXDPLEqZMaHhpsaLJaMizbbTLAGXyqBZyMFrNMZoEBPgJIGE2W53L6DQ+KMrYvATyEBzpjCM0KkRCywysxzoqbJMlbzZjEsykqADdDTiYp4rTJZcCowMAQompgGPB4RMkVcJMqk+qYqw4t1YsQfmhGPeotc91aS7ysMC5Bk8MuuPaQ2wmC4P7Fvg7OBR2YqXW8GzTXj3Ij8J/8r5KpBm5ivPw+gEOSPztNTfZVpaanQhdNK5NqYNP53hd6Y64hv+A0w0vGvUGi8xi49+cA/yXzEnI05MCah0NGdZBzB1l0WrmmFhd1gqL0cQ6rTnKKOQMGb7M49AJyWSilRWQzx6K6AM9LRLhuVkidgaal9oCsPcRmL6jGIUJ7UKIvDAzKWxoYkmgVdaySQJlCLqfZghEsuI9S5N5l6CLJcZwM+pxec31Cv7+rCFoGbYKPCrnUBPwap3HJhRiVkEFNK5FViV488CbGlsyvCW4lDTEQWKQ+8vWxIngl6oVpcl71zCLQDb0LWdfAQ5h8Vc38UjVOnMDrvwJVM99h+EJVA9TxJDToY/uMb/ys7gvxaxOF/enZGQJJT+eec45OHj/R/L5xCEELnGz3yY58qzfUZKVt0Q0NtXJkkMkUAJKhhxCMpyTXb4LvpSX3/8B7EZhNReaja7WQ8WBR8ByAwXsFVYwHDPW3MalahNI+p5qD+su//IbyVkuXXHKZ/o74ME/NfIit9IoVY03cqJxfRg8NjWj1mnUSsJ56/DFg9PH7jBYVAdxH5qeQY5ZnclmUyEr0+zvnLURoIJAxEQhC35lijFog+WEYPGUKb3BUPTk7q+uuu1GXXX65zmMfPsWxsDDEnCDgbbm7pBwkFREb1HLBFHkBMNMlnAQtkXaGLEoopcZovc3NzWl4ZBghlIBiVswRcqYaBZ2cnFNEsCOctESicI/sZYBAVcu0xFasZVFeo/EUNtQ9jY22JLzMFHWQo/ozt21TBZ6DbFk3b9mkkCVFIooBs2bcMqsIpqOF7iJbvL5KVaI8JWKZehj3MquhG8xid1n+Z5eQowzBhBCUMCR3hBgy+cd5EQZtZqq5usElcJfw6v10cUkI2Hw4MkhcrenDnMVQibku+MScko4uDrMIQYsEuPmuaf9Lu3VssquZFvEf0QAAEABJREFU1FLP5eRGBfpkQca/EmOYwyiOLyYdWZaOdKVTlTRbSz0we4DrOmxJgIZbQz5JjsudI4Hf6ax4WeFEzof318CEHJlFGXCE/FwG4qlSjbwwIJNiFiTgB+CIz2kOjTuBLzFaypPJDS+nu4UcD1Ij3X7ooJ7lpPZJCtVP7t6hJ9/doef379VL6O25vfv03L49evnwYb1y5JheoVTxNluaF9kSvXryuN6cmdZLwHiJ+xeOHNGL3L/KocNbczN6e35a70yf0k7u92HMBxe6mmFxTMH5gADk5Tpym8igpZXl+vknxtDQW5Nt+U1A1q7vHPv1wJzBY8aYGDMVubdcZlExGLw6vwgeYI6lRp6gklmUmOePxEclygh2bFq2/7jKY1MiIT6tE+SdJCEqVQTGPrZYQneJX3WpN3XJRj1B6zOu4p0vqq6vpp6EAvv4joK0gmRkkUx+YWFJmzdtIRBFHTp4WAGal9kpmJkKsqV2lhGYgobJsALzuxT4KzK8kgywxgcavJyUl+/RUDG3T+Jg6Boy5TZSQZtBcJ8k5ud0+OvcWWZQCJVGR9pasYKFB+bGx9eT3c2oD/xPfOITHEBOsfvrEvg6WrNmtaY4Qe+xqJmZ1m7YyKIftHnDFj3+yKOKCHWoU6iVC3ECzHI3O7WyFjB6SthuDJGFoqR0tUKD7ZYMOy3hybgz4zttenJKeZaz/g0pVFC7DBMDpIjrOMm57rprlBdZw1zinRuKIZxztp0pWVJ0QyDdzbNMs6wgH/jA+3QM4/M5piRH5kKZZy/vRcGMwMFEELbQTVCWmY5xpB5iRPhJI+1A0NqvthNL3ylOWdsQNz46qsjz3Oy0zjlrA0G1VmYRwdVqU98oWE163R7KG4TWvuBPvqKVMOw/rX3dzTfpM1/8gn7tt39Dv/Ovfl//7H/6F/rn//Zf6ff/7b/WP/2939WnPv+LuvXDH6bIv1l9HHiK05gFFF9BJfoEXJDwfkSmEAK3tfxjkXvkkRBkxfv6vRaaMUnG1elOjDGcIliAPubS77A8uPgfo5zCmKcobZ+sWnrh1d3afmxGx6wj48Sq5QbZypSQ9RI66MKTG/5S38ThqRaQ8yK6WMSblvAq4p38fQ9aFlC267Ok39tpZ0lKyeT66+M4Ne+wFZnRJxrBlpfwmyRgi7GJWzNrAiWdEveJeXQDS0piniQza7ZsGbxGeiM0Nc4Ukq7/yId008c+qtvu/JRu4HrJrbfq7Guv0QYK4eNnn6OV287S4OZNsonVWu4MahL6Z3HSKWR1UtJJiDhJPDlOm0SOJ5N0kAOud06e1E7a22T4b2F7bxIET7IIl76ak1XU0JBw2j76rOHXdZEIGqcJRxYwHyN6BB9aFkwoMS4ga+fMx5fMFfwKNs34Bm7XrRn3ksxMrtsIXZAr45sZ75CdCHD9/dTNdh0gwE0qoZya91JAQt6kirGQoR44fOs7y5xZaqrdytTjBSyrNqkPXa7DHguvsId1m9ZpgAOaOex1nf+sHTJ65eXXsLGkRbaFgaDcbg9QQ2w1AaBT5KoIWkuUm0r8PNFqgk8CXoLfyuFjM10yvl5vGfarRhYlY7pk3n3Gu/+7HA3qTf7dhSFFdJUoOHQ6Ad+s5IHrJU6b2+1BDQ4O6Ri1V/8h4JhlLBa5+uBZJlDCOs+F1q1fr7m5JYlgf5BT70gqsopgWTTlAXzGMuV5QXMe+qrRl9ff66rS+MpVKrIgzEzOl+uiXbRk6KOGr8HBQRV5W2Hthg3q4FTLpOpHjhzVzh3vCJnRUtNKBOHArrri8kZoEeoG2Rps3bwFAIX89wG7/WW1Bts4Qw0RqAalLZIm7927V0WWyfgXLaoGcJ96x7KnTCibUKxNa0hb2aPXKDWGSPCbY7SarWfG3Pn5OW3dskZ56COIngCid955h+AYlNgyzFBf8EDnweDaW27U//Tv/mf94Z/9qf7g//Fv9PmvfFkf+IWP6rr336qreHfNrTfqaq7v/9gd+sWvflm//W/+QP/h//w/9G//w7/Xp770SxpZO6FjM5PNH85UlAIKDDiCiQ/fYowyWkVwSeYdQQrQYZIX9ysor+liNF9JrhCzAKeZxDiT0S91WcH8FHTnyRk98MZO5evP0D6CzIFu0jy2E9imtYdHVKCXslWQpdUqkR2qUE3mUalWQrMlNDTZG/LueQN8CYZkoRnvc3o4fInCE/MBLSeBoar5xhdXYDXv1dyX6CHRpITT1PSlxg74poSBORyB9/R8IIKzpr/2AIKzeI0mi4ZNDSkQqLPhUQmHm9hyhs674kpddM01uukDH9TH7/ysPvzRT+i2D92hG255n86/8BKdddY5uuSyK3XDzbfqfR/8iD792S/on3zl6/rar/+mvvrVf6pf+/Xf0td/83f0u7/3B/qt3/ln+pWvfFUf/IWP65Jrr1Y/GWSZQjAVMReES9Bk8JG4hhAkZBBlvKr+0S7N38N/Ce3u+LCGI1bwXmJfNSDqxoG6OLp4GXE6hSi5omvxMXmK5jhq5OYOWJJRdg8eV38ftaepRRy/Vr828CZV0Fkl9GMmt5cFlDpFYJpcWNRJ5i3gh6V4B2zfbSzxvmdJJWhGVo4oFJn8h2In1q8hWYh66+031SNouA5kQeMsFrEolOe5jDklO6Tl5WV46hEM0JfU3Pfpr+G5An7TsCtfEMyNAnnVLhMCj/yZln7ekGEAT+1jyCjHx0c1NtIR3Gls5Ro9/9JryjiZ/eUvfkmPP/5os20e4BBxYnycgHdclcOBhgIamwA3P6N3OQUu2W21CWxjg4UM3FKUxUIhZvCZq9nNMa9GPlkMBNABtrKZxFiDpuR6Bw+EUE4rmJMpMjfMkebu2rlHs6TIbU6Qdr6zkwCyo1GqM+7R0fflfq1Rcg2BnlW1AeZC/Nl99zVb0ZXU0xIrJxgVQOYthqAYgsy8JdGt2dk5Fa0BpRBlVmvLugmm1Jphe9Jut3X85PR7xImAWlDwXCTN7GtsQBoZSDJ1NTc7zVb6bGdXJ06eav4G/f/2h/9R//7//b/qxvffpoL9/hTb5pOMO0WAnCLYTi7M6STb5lOsfFMLs9zP6DhbHWObvPWCs/XpX/6C/sP/8b/pn/3rP9BFV12hRWpHVYA06E9gKjCYGkH2WA1FX4VjlNBfEmz67uBmwnZ5SqoIKrV8VlBAGd4QGwYdVDN3AKcnVOsYst8/taDndx/QbN7RfMg0x8AFDG/JpIxMdZD65NDYmLKBllIu8UoV2UmqgxAiuIyWhP9gi4aMoxK0eBB2Gs0AJMnpqetagqwao6jhpap4SP4+yMyvptqNmnd8MTS5/TDHx/nFnxM4TAZMbwxSlmVKwPSWZVGtHKMkMH/r776nu+7+ob5z19364//yl/qPf/Qn+qM//S/6T3/yJ/r//F//SX/853+uv+S07R/u/h6O8YLe2fmWnn7+Wd378IP60U9+ort++EN9/8c/0vd++IPm/u/uvkv/cPcP9L0f/EB30//Uc89r75HDIlpR2uhCA7QFqcbxQmhuZG50tAqHTDBlZooW4SHIPzFG1Ti5y8MDSwgRlmqVyMb5q5jDVyPjJQ4HltjG1Qrokbd8NYIAUEmA8LpwD/mVZOfVPPRQX+0tJcog0hIRqpeCymCU6BILkGmpz7t+rWkWvGMLy9jjgmaBXzKuAvC8Z3TorIbmNieQLRa+U/jP0NgK6Kv0yquvqHSDwJFj3mILuI4dDjPBEZjTI/D1CAip0U2Sy6AiKUgw5AGr9rnwnrAOhjfy4xtP4kJvkirwIxAZcqneg+Pza2y8ImNeOTaogU6uRXjeu/+oamupR6a2fsN6zeN3ARkNYsdrqZv7f+Mn7C0i82F2aKsIegtz03rz1RdYlGqNDbXJOoMCNjRDRus8OX4zk//AcwUviFrBQrPlNYcVosQzLKmFzZmZYsiU+BdCrhAtIwub1Isvvqah4WH531AaojB58MBB+TZziS3BHNvNmZlpuWP1EVAPJx/iNLMPIzMIfH55qakL1KwKwZIQj4oiJwsbkpkphCALUgipIXRsdIz+XBFGBtsZfYvyvyrqhE9Nz4sQzthaK0YGVZHxtfOk2264RJ/5xPs0xJb25huv0+YtGzUIDR/91Cf0td/5TZ1z6YXisFFTBLS55UXNk3LPQ/s8q+McBW+/Ts7MaooMbZKsb2rmlOYYO42Ap9lqT7OSGAK6+ubr9Vv/8vf0ha99WQMrRzW9NK8+0qswhD5pew+jWQDe1PS0pqhdzoOri6F486CSZCrdECR5UAyCcZNCnivFIA+ailKNkiv476OkSeicZIHx7egCcxdwxkUWiy73MQTlBP6B0WG1x0ZUUGTHh1RVGGwCDrTVBMWKOXyp5L6EHlew+NS0CiOtaSU8+LVpGACoJTMCQv1eS3IdpPdgutMzTJUjBK4xwfv6OCSPTA3NvEzmhChw9fmuezxEQ0Mj2ABtZERjOOXYipUaYOuQ5YUiJ+yGTGrxYeVmH4fa+8opYRh8m8EBgWpxYVan2IIeOLRPu/fs0i7qeLs4IXydLP7JF17Q4889o0NsVXvIy/liFjQR2uGhQiA1hFY4IqICvpSQW+Y88y4hJ/NxyIaLPDh5puY8JnjpI68+i7rrEzAEqr7m2eot4mg9HLxMUqlapd8jqMqiloDPeZC6ZabZpUrTHAZNd6MWMc7FSvTX6oGMUrOWkOsSp69T3UozHDDNs3AtQVcPWF1wd3kuuS9Y3Nr4pAeODvpfZszBA4cVYg5+KSeADJDtezAzJ9TtDJ4q+KvRSg+akvfTevhvhXwTYq95zwWh1KjLWxKvGn2X4He7EfZXMa8EZ0ImbhveIIssqqOVK4aYX2mZ3ceLr74thUIrsFX/wwjTxIw2padRnn387PyCZAGJiaRoRG0y/OnJk9r9zpsy6BonWOaxVhPgFnoaxWZEsO/1umSdfTleM8n1E0NUgscsZqpdERhSURToOBH8SzlrfZKUcPTwUW3auEU7duxSZCU2M7VZDUqEb2ayEOSfEkWvHF9FVtVicoUhZupSAzMIFg5L/qsaI/MAl+dZM26MKF1kuZoPRiAcJNEmSKO7rFQVfZ5uGmF+maDhxtYDr8OKwBxjP+6R+7KLL9D6iUHVvUkifaUJssVpAtVv/c5v6ZOf+4xq9uKznP7MEWyWCIhLpOTLi0vqE4wqFFMjCKtN0eCHVqPFkgDYZYVZROiLZHaLBPFZMr5Ztgr9zHT5Tdc3NbsLLrlE0/Oz6gKrS2CfmZ2l1rEoN5L5xQVWrmXNAmeO+x4yshBlBC7nKXIvC4oooZEtcvEgV7uKEWsdTbUlmuTyXeZwZBnDWsKgukrqc9/HOSvxQY4FhtweG1VkC1DzviYnTIyV38OTG4D3VykpIduaVsG793mTsAIT72iATIxz+ZRYQ8W4AK2AQo+1KpzCzOT9gJbj8cY0voxn8S4JcNxzTZIBHpIUml6emU83XWBvgKSGz1a70NVXXs74mtiEnFMAABAASURBVBW7pWEceJTVe7iVqUfm3SkyDVFsHuS5nWPILJxCDoZ9LRDwpjlcWGZxNQJkyDIF8AToN4vyj+OU+R00ov/kTPHs9J/eWtXyxdlcHj6Y5rxH9GQxVwJeYry4YjaqkZOzVgKyr6Bl6FgG7jJy69H6MuYE+BTBK4hkRss45jQ2PsOkxRq+SL+XKuTJ2JJG4sZ4IzientMlI+8xpwRXD9n38YMa/LGVq2i1VeCTwywYJUHvoP/xA2XKQq6hkVGtIjtSDLIQ4KuS+8wyB2iQ2OBgoFzX3nACVeii9obMIEVmMOsNOUjGWKnRO7T4s5mpwpb8tcvFzBqZjHPYsWLFiEr47AyMaZasVZbp05++U3v27GZbuawONrty5ZgOHSIgB/A4fEkxK8i42po6flzHOWjKY9QEW3CxqAlESwR+Cxn1xiF8ryczU2B+CEEtAlmFDkpsQiZoqeW8FwTTGpor/PDn1/DsS69q7/5D2rhhkxISaQ12NIsBtTCyTrujCiBDQ0MErEJr1q7SyIphJSx5qbeope6CQjQtkMXVCCzD2ITQPFVs5YUSxA4ND3HFRUGcGNMQ2BrSkVMzcgJDjCgvU0UUZqqkqGWcNovC+DP1weF/ZaIqFzS+YoBnAhcF4MGVK3Tzhz+oLozOUwOcI0At+YlQv2xgFASBwYEBDZExDMBHp9PWIKvfCFnqGM1/hm9sdEQFQcd57GIQiwRJP2L2P1szi6PlQx19/Z//jq593606NHWKTK7W+z/8fnnB9/Nf/JyuufEardu8VsOrRjRLFjtLgF0kCMYA8bQKno3gK5iBJRnXFvQk3nkT8iqRnylIOFuF/PsM7CFzN3D/GbiEfBJWVWL0vr2pOrlaY0PKWdHN35mU0DIqFhcMugYSLXmALAmSrHyMQby8dydMXNV8EmNcbzUz/D6GoERDW8BkXDNKqlCM8wIZ9CRHw3uhakJH4soTKCQGmNHBdq3g6sEkQVEwEyOhpeIq3Xbbjbr9I7cR4Lr6F7/zNf2f//v/on//7/5Av/u1L+nO229SO/U03CYvhL7f/e1/ql/69Mf1yU9+SOecs1W//utf0e/+7m/qEx/9gG69+UYFiyrZyhlUBaA7rWIexizQgiOxINc05ND0J7mca7JQGIOHUpAqn+/ZQPMOPmBUhizydktmxlDgiCuqclk2WRhO3+ddz4L6gQWfeR7YFmrTHAviPM+L3C8raJFxFXovAVwD12HUPNeKSvDQhzZf3L3e1k+idC8VLAQt8Ads1IPcwuKyZvC1wDxBS+67pBUr5Jk+SSB2KS2SdHSxny62tEzgWSBxWOLEFfQSeg7M40a4ogy8iZuSIO18l8zxq/chGAmaKmDVXB2n20CFLdTAycjA23mtYKWcrpde3yFTLiM2jJCxTU6RjBADOixQK/Cz/QePMDajBXmcyPFHGNce6m9LJAfjKwfJ/IaUoGVuqdL0fCk/kBgeHqSvrxhMTJZF5ucmtnbqkqQk/D9hY9FMLeTV47nL4idodsUGIpdOcKzq/zmLC+La66/TEeoafhraahVqe7SEcf9RkZjVpJYdCshtkC8q4ry/9Plf0sLcgioUaigaeWFAlcNWRTZlbEs9I6sRjJJYsZL6ddDBozMyHDQrMuXRCHZJXuNTiDp6co6hQRdRG1szMcIx9Cjy7mn9+g1qd1oIdFFf/vWv69TsvObInpxuMSPPc+VZmwjflm/rAgEkw5gieNJpK2ZYUBACQmCR9zn4i1ahDCMKrOBOp6+ASxjGHIKfq7r6xV/9sr74ta+qKqR1Wzdo4xlbFFrS5ddervMuO18f/eQdGmSVKoPYlixriSBXYdy+wicykcoC9LQUCHA1927kZ5x7rgKnTXlnUE5fUJTMZMiij5KTTH2E6ffm9NOyQWQ/Nqx8dEjWasszulAUylsdGbz7eDfGkvnLBHqg4ZiVusje+yo475MVlshKfGqCqcwUQlAMQT6mBmcyGKHfaUgYSo++WugOOAkYwsB5lBgHOLlRVbwzE3AMHSS1gVcR6IJJ3KomGISYkWF0df01V2lwpK2tZ23SWvS7anxE46MdrR3O9dH3X6mLz9+sdpRiMg0PthTZiF180Rk6A9l/4APv13VXXqZ1a8e0bt04g6I67bY8mAoanKcIITXlhBrnNGitIbKP0cMVdl8r8L5klXfn7aOrBH+JzMj7DH4T2dMy+8xp7Lq71ENa2KZ/R14lOHAH9Xw8Y7vAWSS6LBBM5olaS7z3a/NzfkSqLrpYwOkWmMujSmCXDkBBLmfXTY9g2+d9HU2AUsqgFLvMsMsQMoXY0jxb47mFebnNFug6pwl7mgPvDLVBD6S+Ba6xh4rAUoVcfQsyZF4lycsrteADuk0BUSEZcJbIpoQPl1vFvesx8WyS2o4fHcAS/hyQHYDEvNRXZyDT6vFB9Tl57VuunfuOSjFo46Y1euXlFzQ9PaUc/1pJQtQjwC5jj1ImSFJ0X2tlOnr4kN7a/koTJ1aMtZXqnip0cXxyQb0qqnQ58ZywnRqaArg9lrSYW4LXd1QVsjVkXHON4A95lI+NISjCe1gg65nHmddzZOuKHx0Y0jtv7m6ynR573zbGE0OQb+FiiIjGkGvQSY7pC4S5bu16XXfNdTp65JgiAHsYUt+NBuIqlJ+jhICwQggKzFdt8p8+P8phQomAa+vTH+QEVhiyZYVOnJhRQrBDwwO68KKzFFH43Nyi3ADP2LpJN916s5hKjXBRFdLPslxD1Hki15i5EE1mEl/ASU2zFGTBFMxkFrhKxtVbYE5eFCgkKkBnDKHB5UXSGeps3f4SBxm369wLL+AEa04btm7kMOSELAYNscK0B9pau3GNvvQrX9bQ6IhmuktaJDDWRa7QGVCKUeZKtUg632eV7Wp8/TpFDGiILYbDqVn5IFRQJ7+64blReoBDZMqAlUGnN6d3kYyztiDRl6OjUbbt4+hwgOw05AW05UpAS84Ljl6lBNgk/7ihVxgOr3k0FiTvkRynG4f3J+MVww0cAboRs9wJkkw5z7xVCuYaQwenYfvc5C/AHHjni1tARkwRg5VwoBuvvYrMvNBAe0S/9U9/Q3f/8Ee6/6f365lHHte7u97S+IbV+uyXflHDrPDDyPW//NmfawcHX6MjY/K68N/9/T/oO9/5Lqt3T69vfwNsRhaOnB0PTzEL4IIXCKlBbGY4Jy/gXzwnb9xnjA/wJt5DbjMnhqAsRroCzSTe9wggXZoHAfknhUYOFVGjwgh77DX7CKfHfZ++PrLp1UG9FLVcS10E2fV+f89zZaZGTobMmNfv1ywsNW6RkKXEVFkRFdB3HdEh8xmmPk6sGCTwR4vNuD6w5snYpshgZ0gm5gkEC6rBbeBO6sGPFS3RxQLQXFQzJwlC4MXpqJAFX+i+bvRYgSfxDgEoMF+Iwa8JewkWFGJo6B8eGtAoWVefgHn02KyWoWF4bEhXXXWp9uzdJVFWCCxw69ev1Y7d78rjiBB0AmBRtCmDFTpMXfXooQPy35gZ6WRg7QE7cHA4LViEHug0YwavIDLRoqkJvH34rYgxbRb6kuCW4CkjdhijkRITTn+FeU7yTk1OqkaKGQGiz0rR9dQPwU5PzWieVew4+2Q/GCgB2mUbV5V9HTx0UCePn9Rd37uLFXRAs5OzamUtVTCcEIZZahwqJ8BFpwriBExvi+BYXK5UVRljKuVQlMDvAo8h1ym2ryFE9dl6nrlloxbJpIpigO1pXz0i93U3XK9ZgnJtUlEUauWFsoBTKwh5NJw5Or9JfEvvPZhMkQFmJjFWPBt4cubHmClEU3R6vcUgITSvZUxyKHGSQ4n/21d/VWOrV2rvof0YUa0ewXxs5Sr1CORnbtusyZkZLVutE5zYzhCAKozrnIsukpE6uzJq5OJztm47S69t364eCvJUvQKTgoE/yDAqb254NXRXzKkEF2Y4QqU+QcKyTJAuz9hK5NbDKEs6Ev2dkSENjY3K/9JCi+wwx5h8To3sa4ejIJe19znsBPygiC4qWeQqNaNqULpNGHTFEJSgJTHX5+CT7z0nuQ5q+i1kUMBc6PFA5kB8fg08yEPckZrMgj50G1tQFN7O2ugt11PPPqdvf/O7+uH3f8z9sxrevFVnX32VRoc66jBuHpn6wjY6OIrjHNCPfniPXnv1dbXag/K/ERgtNPaRhaiQ1NDgeBMEJHiuINBpr2Eo8T6YNbYe0bHfWzODefTDlPykrnQZB5MXyD3g/Xw+EvKBqpFHiBH5J5Xgr8BTSvK2nIKWgNW1SAYVCXBBPWhYBn8f/BUtMYcLMk8KwEqMT5lJ2F/ODiViLynLGzyO0+2rhk6DR9zKyVTJ2KUYNE3WeJIgNwdz0/jn0bkFTXnSAr45+JjvV6qSSYxNClBp4K25ShWKMQvII8ltzeDZh4qrt6qqm/4AjZCoAP6aYJLnUWMjbYWY2E319fbb72qMA7AbrrtKGzZO6OSJg/r0L9wuI8i1ikzHjp8CnNtH4BrVZvFaotY9O3miSZyGCOhDBSRR0lJoaZ4tasIuM/BkJAaV2xSvnQZnfpDSU5+MsGZMu9OBxko1+s6xf4O1GrqdN5kUKqTuQenAvn2cZM5pGae95tqrFVgJHUCf5yxkGhgcoP6HsHhOIIwKOnH8hA7sP0Dg6ZKZ8I7+PvWxACUWpCzLqYF15M/BpBAC91H+czmVyAKnFlWWxklbh1UWIbN89cuu1q5Zg6H1laPEBLEl29/RsVVE/MPwV2mO+lgX5eWtlsyCjCZFmUXEEGhGEywHOa01dCUMINHjL7iVNXNMThMykVlQQIERnGamGIIy9vpmFYZcyutyg9T9hBD3eVG0M8wpWKV5Vq6K8b7C/uhn9+iSq6/QZddfz3YWvgeHFKj/9Qj6PXjoohQ/db3oogtZpU7i8D0JOTQNosxMTqu4yngVA4qTKt71ycL88KRL4PT7SG2mdL6w+D4LziILzyyBdZGToz4rZxfj6pBdDhPwxleNQ3bWwArATMA3M5mZkivGJPyB97gd9ynRLwOv5NsE14HLr7bUZAJd1wlCSwwPjEspIFmjBbkxVu5UOALDcCaMj3E1p2Qb10+g6xbZ15K++91vaYq65vtvvVWdoq0CQw3YmI2tVglNLfRQ5BGdBDAQbHifZS21Wh1dfvmVqoDpuAI66yLbHnbpzzUv6jrJaRN8+HtDxkZfQKdyaPDdRxeuE7dvutQvSy1zmt2jv+EVOD5GjK2dP/C5E3V579mcLy59YNYxYB+pyZiWU9I8dMxgE/7zbV53WwTOInOXkMk8zQ8gegSlujYZfHYoO0SCrcFHxJnFtVZGUKyRveDT2LZW6mPvUSZnzE/iF4N0kp3SJEL2QOZbYD+F7TFkHpzeN8X7k17CIZC5zvr0O88Nf/SZmcxoyMWgxbg6jyW4qvfew5Lqum7GCf2LoOK16zVrV2iRmvP07LJa2Pjnv3An5auW5mZPScSAc8/crEsuPIuYcko2cTOjAAAQAElEQVR5kQMDIUCzB60cH2plLflfQWl8exj9+zt0PrPYV7/OFJHrEvqQiUSgbOzILIhHjXB46XoLFuUfv0/YWwzYH7T7GLeD5PpfwCl8hZxjpTx+5Ih2vvuuWjhPH4V32K52Wa5Xr1uvAwcOCioxgkWZGSeZ48rzQl6wn2MbV8PUEoX2Son3SeAiSPXkRmq4jgvPLCiLUf1eVzFkOnh4Uv0yZz9fKCDgoMD2p9b733+DDhw8pKnJaXmQPHVyUvv3H9QSUf/MLZs0OT2tmBU6/TEZNyVBRH5nQf5xJaYkqEnye+9z/ZhZ8/zzPr8yjHFSCKfnBmhhFlNMMWZyhfSQxwky3QsvvVyRwKpsgNR7v/YeOKrO8EqtmFgnP6A5+6JzdfP7PqDR8bWs6Ka98NFji+Py7KdKsWjp6LFjEs6RaC2e5XTDe+JaNQo6TWOIUZZlKiHcW8X8Lka7TCsIBghHMZoiK2BNUKuQax89eLCtWcoWyXaXwR1C5Dh/hYY4LAp5phYraJ7nUgzCd8WNZEHuRDVCqzBiN3R8UMFMksuFhsE4jT3oLhnn/ZakmucK5+FClplUsVDhE2pg1VLF2B6B9wO33ki239JLL7+sitX6tTdeVwKv/yDoVddcrA9+9A6lkGnf7p2QZgoBnCay9Fzt1iDSiRIL2ejoCq0YW6lET6InQZegswapy6+GkMQLHuX0Jxl0Sf4s7sXHx3lATO+NdRqTT+IdgPluKstaDtqnJGhJjsOkPuO6tB7PfUZ2aT0lsrWkpSR5sFni2X/kw7epPWTQpfWYYwSzrFWoxfY7J1OrwB9ikJnhJTgoRPYJWn3sGVAqgd2nL1pQqhmDLrvBdGRpSScZ49liHzq7ZG9LyNjlVwFvgfseTj+PrcxiB91UqwaHIb8EHOfFZHKeXU8lAU28r8GVUk1AgWAIMPknIbvaXzdtgIOuogg6Sa18Pye61113paZOHlaHhMBPwddzqrs4P6Ubb7hSq1ePM7ff6NshBey1w2KVWLCPH+XgQZU8G0yOPxITjk4T0GrG18qw/S42XcGnzzV0EOB9eGhQJX7ixPi1Ql7+PsaoCA8JOVfwDvkKN914rT71idvJtNpatXJUp06egNBMc1PT6hLcHnr4Sc3MLemZp5/XCA7SJaq22PcODg9r48aNcuQ1qxp4VeJcIZosSrU74/KyagzZLCnSX4HUierS7w5yfGqBjDFgwJlCCDKY/dD7btD+fbtVI4DpmTkOEbqa5eTImahhdJAUfomVoxnvc0xCH86fzFxhzW3zLcGokp3uR3EQI+9r5jK2GSRTpJkCgHys5K9q6E/Mj26QWa6xsTHNzc0r5i0NrVilR598Xi+89KZefm2HHnjkaW3YcpYGqKdlBKy3d+7W2OrVgmktIC9sWD0CZIkhriKbeuHFF+CvQnalPMWuMO0S+pw//Q+fPnP6ZARugN4q+O+h8B59WZErIXSLUS4b50kIosf238zkuPvAhH1Ou5e12FuSoYMQg1o4Vt4qFGNE7hlwJGxeicENnpQaA6ND7vgleqFLwmJqmCEBQZQ8mMGHeXczjhgHLdBTMzQFgkrNTPGu0gCHLdu2naGsaOniK67RL3ziThaIvfr+PfdqFLu7iNX+8ssuJkno640nnwR1UoldeQAqWEgjxu40ZFlLB1mI/UeN3n/r+8GfBEnwAV4IqGmIQc5QDWUVMnCefG5zz2Dn4ed9ZqbEGH9fc61573r395Jh0xVQBC8J3gQ/RnaVRIWFgGZaglcPcB7AFtkNzeMzizjcQq8iwy/VgxiGyANb0emoYHHJWi1gBmy/wsf6Kpsx4AJfbaHhx/k17NvpMjPeSP6tzAqdIGhNQecy/T38pM2J89jYoC44/1w5/W4jaydWCXWDFzzQ4zR6YPYtbwU+59HhOXwP9mYGf/DKwqgo1VCYaAY94lMzx3jOWUw9TpiZFtlKXnftNdqz5y2SmQUlFlnR1lN38+uK0UE999zT+sVfulNe6hFzauAMjwyit1JddmK5SeMcVvTIwvv9oGPTiwR1bKuSBglkCyQ1ATkwtdFF4GaAmnOFb4CwoVnAgEQFaDUz7KavCvmkZAp+XH/5xefqV770WZ139pkaHxrRhdSIDOP6wffvoS7yiv7jH/6x9u0/os2bt8J71qye07Mz2rRxExF6NQGqxcrcUR4LhZjLEFLMJDecKD4gc+Q1BuS0eBYSMNRJAudxTkykqKKVNca9af24XnvlFd1++0dgcIz9/Q5ZDDL+1UTtAMCSa1FkKBM1pCSZi94vJrDSAhf6eWfiH++New/ANUHW7L2+5iqZGcIx/Y+fEsOhm/4gU9RZyKSC/pOTpzhIWKkT1Am7pNJL/Uzv7Nyv519+Q+eed5EmyTpXrFgpwc/M3Cx8tTEWyAGYG9LZwFmmxkmPXNmOp4QffKPZiiRwVKxmZkEuryRDsWXTeqzSvo3yLb7Ls2gVMgSdUGRCxjEE5QSD00ERmZgp0Ge0JMkDXk2fG3jIo3IWi9ZgW1kBHIuMjYwS1yA5zJTkjuB0u5M6jBpnETT5xYN235KchpqxsAGdSf1ewvBqlfDSIyg7f3d8+EPyQvMTTz2n7e/s00OPPaOQD+jciy7W2Pgq/eynD6jGOQ6+/oqO7dilhcVl+eJQgqgOJt+uVPDovD3y6KNsU8b0MTI+l0cF4tLHQZcIrCLImWABOXpW6vw6fS5PvzJcfs8QuRwh3W9PtyRV0O3vEy9KYPWY0MMfujhVj0VqqVsRnKQl0rc5TllJktUtpWUivzf/P139h3hdLnmeKycA5UXuIlXCGvrUzJyfHgtVn+fS6bSEfmiVca3kB1M1TLgMG8KgpY5R85Z0GJyzBIBZTlUX56b0uU9/Sjdcf60+9KEPqA+Ny0tz+sJnPkN9awZnX1aJLpewncn5GS2ScFSE6RL7rtBNYiEHZCOPkrIGaBp0ZkGOOyB7yWQM8rGDgy2tpdQwPTuviy6+XOdfcJamZ07qhuuuU58teEEJ4SJ2Me2BXCtWjmiaMsTWLet0zrlnIddKMWZqscgdO3ZEFYv/IAnE4EBQjwVhdq6n5SooIquAHkt46UJ3bBY3JIfvVugixqiKdzW0+5ga+SUIz+mHEYJnrSIrFEIUBxjLUupqYCCjNjKvMzas16rBQU2MjujdPQcao1yY72pmZpHM6jDjhrRI0X9+fp550kduvwPi+hhKBsAg8SUE2vEoixDzKMUs4Ci1MggwMxittXJiAiOpdITtZw/B5BRZz9y6Tk8+8aiuvPxSjbINKcuk5h9GV7RySQbBEiAUoukfPzDn987kP14ZZK4crt4nDMmN1u8Tq4gLqkZg6b253n+6Odxaxr8a7GaGzGrS8VNayd5/nixu1apVQh9aZu+RQq6hsXG99dYuKbbYwvfl/2fo4SOHtWbdWl119dWMLcGeMLa+WgSTCsMOMYAhkV0tyR3Y+SxxYETXkOHPZiYfV0OH+DipNY5c4WzL1OI6nQFVjIk4kTAIIfwiyxUsQyelLES5E8UALrMGSnC5NfeOQei8J0M/bYKd6yzDAEGlEIyLyWGY+VzGQ4D/uI1BJwolmFU4Y418KlUQXhEYPFATAwSZkgWVbpBZ1KbNG+V0/u137tIf/el/1Te+e5eefP5VffCOj+rLv/arjMtZ5UvFxSWdOHBCR6jv+iLqi0SPncEh6p4D2KUH6S4ZTIssqARJBU3OWJcoY5JcPonIUDmNRo83+iGP74LsJO8K0GbvdSYH0Lw9/S0wIFiUDzQDhkw1eHrga/hTQJ/wxvw+73zLjikQEKSaeSEU+MmAWuin1SpkZuA9bVO9fo1OSuRTK6Kr3J2ZxbC2JIumiiDvDu6ySo5apz+1mXq8P0pJaRbeSl6ee87Z+oz/iBIVetZ7/eSeH8pUa934Si3NTmkbCcidn/g4i8OCprHbJeyuRzCABCmEBrDVJjPw0g+RfCEN4PO9eX/6G7QFExmIRkaGlEHHiZPT2rl7t05Nn9BH7/iIOp0hylhHdfToCSXG9qkLv/3ODmV5pjloyWIiMRpRDEE99Dd16hS6KjVCwGyTxnWXe9DoeWYmpstVEmPEZ7BjCRqjoKCZnwhskNy86wOrhl7RkWHHMcvkk3N8wgAUXLCrJ8Yx1J76bB3rapnDhCWdu3GDxjCoLsZVo9w8K3TXP/xYL7/6JtnLcfkJSoXxDnJSN0g9yFc5g3gkhLGWKrKW3BAjjlwUUTWrRYRgR+7EnHHGNoW8rVMEzilOcos8aGLlgFYOtbTtzG164KFHdPjIURjyla9WTgAM0OG85M4DN5YChicFmDMlGPvvXx64agSB+0nmX4zw+ThhhaF6cDt9ZQR9CcPwcQJWUlAIpw0g+RyMbmFxXh1oK6sutGQK4B4YHoTXvlaPT7BardHuvfvIOHfrOU4Gb7zuBl134w3qcRLsQaGPrNoYx5HjzlNUgv4avF1WczeyOtVKTq/T6k1Ob63aakneuFjEKOhj7sLCsir6M4QBKVJDd1KXVThkUS7rmgXGIjICHnasBD4fZ0aHN6kZVzlejiB9bMHq6nMdhpgrY1Aw5FzjwKXEvNqSHJ4HF5fhMgtUBf094HsA8KJ6t5Gb5Gq5iq1ngRG/sn2nFjhUErYRWm0ptvTDH90jw7Z+4VOf1hOPv6SVrTHNsbKv33Smtpy5VRddcpEuvvhi7TtwhN3ChM4+6wyyheuVF4XeeOcd5XlLNfrqwWuQySwgF6dX0JvATxP9BIQEMd7EcwiZIFGQTaOXYXz944iKlzXN9c9F5vYQIrhMiXvPXEtGVxbZqtbglKqYKWt3VBDYLI8qAV6z4ZIZKA1bqVjs+s29O6LrrQRilwWrVgBGYA6vSQ4Ef96nGBXAl9DPQip0jJXV67HDbHXPOnOL1q5boXd379DUKQ78sD+TadOmjVpentP5556pwU5AbsPQFeS0LjG/57IgSLm+FQyEAgcX8ASnFb5E88VCMG/YoONvU5tfMz6maepry/jzi6+9ppHRcY2vXquf3vuQXn1jt158+W09/9Ib2rn3oFqjE7rw0ivUabV05MAefflXvshBxJAam2F7GmPAb9pQnNQjs5yeW4acoGhRFpOEPSX0CnrG1GrluYYH2+pTUwyMqfEDj0HGUKdTjPIg7HrLQs5TUNi1YydO2Fcfp48w3kagfU5eBoPpIzdereFWziq/zMpSsRL05Snh6OhQI5CSKF2jHCc04cBmJiGYCubNTD2ia8TZWkVL7lw1Y+qG6Fqbt2yVYRBdBD6/2NXY2KgyKH3frTfpje1vc7R8UgYTWcgUgGrANRRQ9voyViLhlDJ6UUAyH5GQx3uBAKNJZGc1uJjKMOjiKzDf+2pWK786rf7ejdifEzj83sQ/YGYhoowKnvsM9be1DBr9h54rjPeqK65sfunf5XD4+DH5j9y89MrrZL0dbVi7Vqc4Bm/+NDMyqpFne2BA/pPmAbiC7p/j9tVayL7BgNKaA/e0xAAAEABJREFUVyZwhQZ/7QEERTe04RWJsT0Co7dIFuDzxPgquaZPyyTHGDJw+pzAVXxcfgZfzmsIp2Xm42IM8pkOJ9DfwiDbnQ4lggFlLE4RHTqIGhiVD+QKmc0cyVRiO559eoBbZuswi06nlkqCrdCE6aqrrtKadZv0nb//obIMmAQlUyGrC+3YsZe677Iq5XryyVc0Nd3VbR+8XZvPPEt33vk5/cZv/KYuv/wqVWXk3bxuveU2/dqvfx3/b+vBhx8CHoEKogK2IOQirkkSpv2eiI0nqWxswZo+F1OCAXcEH28uE/SZZNCbGJOw91qJmRV9FdeaK5fTX4CsGe8PZqYcHeRZJs+CDVl5MOhio6XbILAD7zzY9VyHzBXBL0VTYm63LNXzVYH+EruskqmO2HxeyLO0Gn3E9oBqFoSpLhl/ZVo5MqrPf+ZTmjt1HDlk2rN/n2aoU1962aVa5PBhA7Vxt7VDhw7ouWee1Kfv/Lhu//BH5J9l/KeHH5YV3PHlfanhJSjEoCxGmZkCvtfwSGCFJQXoGFsxLP9PqPokPZu3bMHel/Xscy+xe9mtPfuOILMoWaaxFePavf+Evv/jB3T+JRxAzC4oz9Hf5EnoLbRElr5IC8EIvmMS+NvU949T9gG5Av9iiOoxpkKOVZnoAbRMoyPDBLieapSYaG7LCd36PY9KwBJ8+cIXJObVUe/s2qdl8tYWQm0rqgiZKgr564bbuu3qyzU00BE8y41kaGiY9HtQeZbLgZtZk1UEC4oxKPAMFhn/KhBnrizxob/GqH5OzIb1G9VnL5MQaJ9ixuTJU7r9Ix/Wa2+8ibAOamh4BZOixLyE0qFZIcPhCZqnPLOjzyRem6Oj1bQETWVDT8OoTn9S8tmmEEIzhkGnr0K2vGveOzCe/cvHST729PuSgF3WCBWDTTHI/z/KiMJefeEljsHnqBUtklG0ZCGXxUzX3XQT6foBnSTojVKPm8HoyjpofNVqGbIN0FEjiwpDMzN4ELSZapTjtJhZQ1+N/EIK9Et+X+EgIRiUSQbdNfIT2owxNuMzHEkWgGcEhL4cD6/Vw4ksnMbhAboGdw3s9N5VfMzA+d4VAAo8R+A1wY6VuzPY0QBBLysyxRDlsBnCDGTLTZPVyeQOtIQt9eheRm7+M48P3P+IvvWd72uKbF3IqMZJnX4ZoQM7+rO//IaefvkdrVi7VT956Gmt3HS27n30aZ2cXdbRE7Pad/C43qZud4gTuyW25gmZPPzok9qN3fpiCloCkxFoK3l2IDpq+Seoho4aW/GnhDAQG33YCve1P3D1CyzIefD7ujZVdQJWJZeTv/Nnh2FmQtjKkHnBItJCHgP4R6tVyMzku5a6rhSiKdJc9l3qSBW6DjFI2LCT41lYCpHgVivQpxAkBWBEGf1EAiX6PfPvrJpQj8xwvoKrUOiCs7Zp89pV8j/pvzC3qOPUfYdXTujW979fWZFr3frN6Fxage2tpr45wvaxAFYXn07Q1ido9Kq++iQJFTZnYE7e0ItfTaZgmWSCrEZqPEvtdi7fud16260695zzeR309DMv6tTUnI6fmFbGbmJgoMWOZi0HQTN67c139bP7H1elTJdfebV27dlDZtkl2zypLCYVedT4igHFYOAqmh+5SgrIvpZZ0DzbaqEHp0B8SvwvYpMyQze1ksuD/tSMMdekau7dBvKikGopbEYY7+zeyxbgsPwveopsoUQAFUpZvWJQ529do0986HqO6VtqkRYPsW3tLXXVLtqADjQREk3GnT+Z3yXJYkB5HhSSMu7NDEYkfx1j1MjICAQZBEkVK8LiwqyeeOwx0t0JtQZH1CVq1zDLNAW+RWDEPBC8utq/awfMVQ0s/1ajpNOGWUpA5Rs26GI53bwreac3buq6lpn50z82n//zB783MwQt6AMPKuqRFvdwroDgZ2bm5TiXONE8fPS4vOA6Rl2uVXQYaWRpXfkqmsdc55x7nsbGV2ue080Oi0OXq0BtCgrw5LR4AHWl1CjHLEr0p4YniOUrYwl1vE5XBe0xZuBPzc/R+dyi1VKCXsnknxojToxzeAHHCTEqATsBgO7/ft88IzOmmZnMvEkJ3JgPNY6eXIKR+TnOHPOoHCMvaK12ppafxuLgEfrwDbnTlsAocRxZrT6Zq//c3hNPPqMHH3xcBt0lwbbmfR1NJdKqLOjxZ17Qd+++Vw+RwX3r+/fpP/zHP9W7B47qD//4P+s//O//kUOuP9XPHnhUMWvpm9/5rv7n/9f/qj//r99QlrcbHM6n01tBt2dKJfyX8CtkjPjQo+tQqglczVje1Qiqrmu53JvxBGOmiVcNz7zmPjUtJWv6DFlmRQ7eXHlzjXLbrFh4nFdvmZlCDI0Me/iR4ygJbman+50mpw3zVpf+ZEEW0TlBO6UE7EIhL5RRrA8xk/JMo9Ryu+2OlkNUiexuvuEaHT+0V30W+6nZRU3NdjU5Pa8nnnlOlRmyepjt+y6yp8vU7gwTKGZ1111/r1/87J1qtXKCX199FscS/t2OE1cPBhVX599pdFpMUjrdoRVjY2T0LZ2cPK6f3Xc/cApdeOGFmphYo6o0ZGzKsIM1q1dpCRtfJNts48e79x3Sz+5/TBexVa2hP7mOektq55mGOrn4Up9YQ0hRzAeRM7KGRyGXpcVF5cggyqBEMi5mhl2yo2Kky7bIClXc81YROSZk6DYm+ozdVugu9vQuRPz4Zw82DpPBUIZCWQ410iq0aeWorrrwHF1x6XnNL8P2SXGX5pcUA8JnrAvAkdQoK4agCEGyAHghxFKOMANxEB8QukBLVo88JxNgbJ/7Abj83Kc/rkcfeVIjoyu1wJZ1gaJjUsORsmCKIUpmzf3xQ4cIcLUcdwCXyeTMivdmPNH03sfHCKbplQy2UaL8k/zbf29mp2E0cOgO4DMjMLw3ro+x+o/IqDZS7K42sQ1YuXo1pz5l8+MhwxyKBGSSEeSOHD2m7a9v58BhGeOb1aVXXK55TgWXgeGZkGcdAYEYtJ/GY5B4mh+Xl+g3BSX49vcJfSTocNpgQZJ/D81qKD4GMIsBGSTgpOaqZoyaT+SdmcnHOBwx3vEktORNZhJfNaZSskrSDYxSUMQtvfTVBKwUahl0Z0VQq1PgPC0NjnTUGR5UhwwvEvislRG4fE4lX8QG2gNqDwwpsiAusa2eo/xRgsfpcJmWLKiittTvB2RUa2ahr5NTC+CNLByLOklmcOrUrLrIrsTeFrGNvfsOYiN9dXv9xsZKIlOJXiuAJpeVoWdvMOXP4pOQn9EXTn9TTUcNh35NOB1DwSmZNYPkdhVDIL5EnCyoneWKMSojg3A59skefHvpOvWTS8xC3u/wXb/uZK6vJGv++dzUbAvRkxkBQbhY3cCLMZd8lGUN3jxvKS8K6DG6M8WhYS3jK2U0rVk7Th8SxG9uvOkWxdYI9auoV954Rw888jgcSbv27dNjBDv/80VzS5X85zc76Evqc/J5vvrIyzNDl5v41DSBrWlJjWyEjgI0IVa+k2lNjGtkbFjnXXCeMuzpr//mGwoe0Nas0ZGjR5XnhdxPNxKMd+/ZRyCuZTFXiIUOHT4hT1iOHDmCfdbNf0e6cmRQg9iRYVuEdWjKFYuOZImvWjmw/TDN9WOIIYYgJ7HdaqtGXzW2wEhoo7/mFfoMMfqNKmKR/MO8sMQ+d2puTj0UVsRMIuD1KfZVbBuLJA0VmfocOx8/fBBFGxlUqQjRA4WnlowHqxMA5cqYn4EkhKgu2zKzIDe8SDDzQnts3gUyu2XBhSwGJSR4y803gX9Rv/RLn9Bf/NXfyusTbgtuPNhrM66GAQsm57Pqd+VG6Ubl+Ix+MwMk8GTyr8R4vfcJvBN0Nl/+mmefc/o1Hc2NX0284inAY/ae8UX64Buj8JV4empKp46eZAvfZSuwjuB1ha7miHzt2vVqtzucCg2xMg3piSee1M033aidu3YpWdRCt6sjx05oampSEb45pZCBqdUq+C65LIIzZ44rqfYr8nenrRFGQhAmlCkpmBRDEEPUYxWv0F2bwnRJxsRrZMNEBvn7xG1JEGG6rJljEu8iuvBmZo1BuFMiQCX+VTTH6ePk9wS3ilXVZeZ6NBzNi8AWa1lMCjwXZPedkSENjA5rcGyEWdK/+Ze/r3/7r/+N/p//87/Tv/yX/0q/81u/o89//gts1cd1wYXn6/zzztPZZ51NZjCk8y64SOeREWw751ytWrNaW7Zt04bNWzSxeo2GRse0bt0aYdnKDIdXxgKXmgUZ1NAQsR/CFUxmGe/M5ASYGVNqFwkNQfh3Xhn8+4Bgp2WYIwu/z7KAY2Vym8ryqIKgNgBfRZGpVUT5olx6podQK+zWWwJHyPEDrn0cr3THM6G/gPgiLTR21CgL+fui5XN6yDNFf1fIQqQFRejoNc5pKoqiCYJVNM2R4Qg6BoaHdMcdH2K7/qYKdlKhNaQf/ewhJculUKg1MAi/QQCS/56q/6zmzv1Hde7Fl+ijH/uoXt/+mqZnJlkc5hhXKSkQWGqFGBWgLYYg0Wtca7+aQXuukGUyZLOwuKAzt50p/1/3vBa3a+dOja1cKf+JioJgNUrQ6gy0mxNwmYMCtgUF6LvrBz/C/k9q4/p1WjU2qPPP2qwc+6kZ5wcfR45Pqa59bFABLs/w3BYhgfkOS4rBVLQKJWTcp/5vdLsOxHMIgfeRnve+0JEUFPbs3yMjMBkPMYvqL8zr+IGD6i10mRBoEh6gMzhVtSTVbDE2rduoUWpkkXkOWDJmSxFm3ACzENVFKUWea5nMZXR0VMGkmlUnxKAa41gkALYpZqdaEN0mBR5VxFAGhodVAy/mhWZJv5OiUmKy1Px1iRyYFcFGKMC7DcBmkbeSwaToNAuSTP/4SRD+jw/NTJmdfm/NWPqaMaf7JFOgPwAvxihvCUJrjO/tt99WwsgP7tmtxZkpXXTe2Tp57IiOHDrYBK+EfHbu2KFt287SsWNHdf0N12vX7j26+LLLNL+02NSoxKcmKJVVSXpeyuDBZeLKcrxmBhtOi6mELjOeBQ9+RXYeZMRziEGLpPE+1+/l7xnGK2UYZRIw+EL/qBBzYa53BTstrwB/CJevJO/Xzz/MYbRq55mGMFjPa/SScLraUTOSQXw1ckEfJQ7rLmPYUKRm5xR/7xt/q7/767/UN/7iT3XXN/9aD9zzA73x4rNampzEvhaUoauhdhtbGsB/owbIMs6/4GwVBJdBTuZXrRrVCIXt8bUTGhzoaIgF5Mtf+KL+yZe+qM/d+Snd+dGP6qpLLuFAZ4NkQSFE+KxUo5+GSGiHRPnHDIr8gZaQaYD3HBllMajAjosiV55F5XlU1jTgEdRSSsgBvpPgvdLP5WTRZMzNobk2U21qcFcIvwZ2sqBaQYazVuArGVMy3jf9Pd700UVyYN6P/GrmeU2sxslCkRG8+wRtoGWZjs3MqYS3666/VitWjMh/kHyBQ5z72fH4b0o4GJ9fo+gEvCT/RPROkLMAABAASURBVHHsqL2HjuhP/uK/6cyzztHVV1+lHTt36OO/8AvYYVdLLI4GnSVy8vl+Dwj51k4JhoIpwMvI6IjmCW7Hjh/XMerfL7zwvM4660yC3Tb5/8cihhr637xpvY6ye+GMSbIgl7M3D9rHjk8iP+nDH/6gdu18k0QgkycqUsaWNmmOPSrohLer08qVhST3Eddlia8kaGwT3HzL6j954DINTKjxoYR8DVnnMcpp0Xsf7w8nTh6FF1NeFOrhnJ2BXJGBvlIZQaayKOP5IlbXBYJfSTaxetUaDHJIGYaRoQAzQ2VSnp+eG2JQCFEWAhlGX248wRiDEMTILCsIBrMKljGn0KOPPa0QiyZld8K9phVChhL6qonqFTgDsJxux+GOJzk8V6Xp9LsgUNDsdHtvvPg4oynVTb+PTWKuG5gLhklm1iiDoXw5HH+WzE7DihGxM9YNaJHC5wCCrrtLOrlvr7a/+IIWZqdR/CGMb1RFlmt2alonceLx1RN6/tnnlMC1fuMmlVhPSe0DwELoKDBpiaCnAD7RBY0e5GrG88iXqfbx3PlX8m+0ikDrMqgY7/y43kr6PAhAphx+A8MwMhngg4COA9YSPMUQuAT5XB/vVzNwgcCf5R9oMq7ucJV4wb1/TwxwPlJt9AI/hdNvmO/v/a8al2TYE8ODGkpdjfQXNdyf11BvTpo6pv7xwxqukN07b2v3i8/rHZxlgb7tzz2r1599Rntee12LLAwHWCR2bd+uw+/uYcHd1ywiC5wU/vjuu/XTH/9AjzzwMz3z1ON65+039fprr8FjVMQenZcALRAFfXXDYwwBfo37qMZmY6CGnKvV8tZS4DkrMt5FhcC4zGRc3fH7qVaNsxv2KAXJJG8hRiUzFvIKuz0d+BLvMFe26FIdgoygWTO4lJo+lxu+Kq+9ifk18xPvqjqxgNB4qB0vAW8GX6uB1+d9RmAv2oPg6RMYOhqgtrXUk+a6feVs2XzB88OXpeUlRif5H6AsQQRVch7ePXBEh4+fFKrTZz/9GV1++eUSeCoWAg8+vsWusDnn2XlIIDZFCfpqKFu3fq1m5qa1es06/fSn9ynDz19FT2vXrWMRP6YArCEWoImVK7Vn7wF4z8DlzWTw6biyrIWv53rzze2ALUleTqkm4en2ak3PdyVF+iVDFm7Hy90F+cdpkxI4YtOyLFKW6CvVvGUx4Lu81mlOuD8gwwSMGmYrfCKcyYlMCSJZ0Mz8gkZYLbeed6ZWwdQi0fHk0oJOzc3ote1vqUvEr+hbNT6hvMgVohMVHSzEGWQkB6MCAXCHaBLElBDj1JTNGJMphqjp6WkMRxgVwY4t8k9+9oCGRsYVslweXP00LqfQ6pke8U1invxjQTX7dvFcO5dm3IItBJeDzJwO4xpkSQoS4x0/N+99mRl33rjw5Y9mp5/NTl+TTl8NfAEFumO7sPsUUDMEd9nWjbrxnC169dGHtDw7o8suOEeF1frAtZfrqssu0sDQgB5+/FEtzM+SxV2rGXjcSlZ3/sUXwx+yCE6ZGpkKHGbmlMjl68bWBCgkSufp8byvMfyGE4ZWKNDvEwO8jslFAqZF4DK2ZLFyGC6N4H3ijjkJmBX0J4SaXH48+7gah2DRbGSWmO+reDJBj+SOic2wNIGFvh6O0ccOHFZCwpW/5JXro+bqQWEt/J+7ckznr1mpy9av1uUb1+iWc8/Qbedv1UcuOVcfvew8ffTy83XbOZt15ZpVunTduM5la9uantJZbLU2U8/b1IpaG6X1ZEETGPaGwZZG0P1o1dNELk1A8DgyH02lJtga8QiXAZuKilmmnDkxRrlM8jxXxnNAFt7MDM6Rnqm5Ov8lPDlfNfw0MpJkMUroH8DNuIQMZSYLUoX8agJDMmtkE5C/jy0ZE2KUhSh5H/eVJO/vuQ5BK4JxMy9izxiq4/FT0y5JgNf2FvBFMW+xV1LfHGzs6Pnnn9X99z2gM9jWP/zUcyo6g8oY44GqqWeiwwRNFTAqeCnZxrmOQt7W9370U+zxKa1fv0FHjx9tMv8EX5APX1INzTV3TIfSgM8yEzidTkuJ0+5lFuJbbrpJt7NFPn78hDABLZHVVeCI8LB+/UQTaGaoz9cyMUmyqBgyiecSwC7jhx5+RA/cf58+/rEPUdMf1qnJeU1PL8nM5LRHcA61ggT9Djcgv583hsj4V4I8WIBmyd8tc/gHQp3+mGrs25IpwVy48JJLmz303Oy0hFHNYSWDGFwcHtTkwoz2nzqmA8eP6MEnngWgKQPhurVr1W7lEO8gQQSgaBCF4iyacpTXGD3PfYReodQE4cYYE+/zoFlWhJBHuUF5re34yQX9+L5HMMq2QowIrycn3luqA7MAZo7PFAmdkKnTn4xLUkJBP281wjRmmL+pa757k8y8B1Hwnu/NHGGa3h2CNfgkxvCFfLgNkoLciN3zeygz9ZelpVl9+ubrdM5woevO2KA3X35B9/3gH9QjQ1kV+rrm8kuoz63VgUMH9CkOT1575SXNEAQvufIqnXPe+WB0U6rlCnSYZkEBQ/CrmcnM3qPNqavJrPu8D83W2OnkpQw5m9FnBn1JZlHCgYt2S2am03KDbx9HgJAFHFKqUH6P4rzX5WpkJj4J3bjsLPHAF7P4zoMZsIVj0ljV+zh+8w5UFXMqhOSOWzOOCY1h9TG+PlM7KWgE3Y/xbhVtjAGjdU8r675wBW3qBJ07PqxL167QdZvX6/oz1+ucsQGdwYHTOUMtXbF6TBevHNIFwx1dRM3m8vERXc6p/tWrV+hq7NOv13J/DdvY69aO6/xVYwrANjPFLFPmfKNTD9SBOmFGHyJGNkkmKUGb6zT9XBvYRIUjJ67GPEywgZEIoK6tinEl8rIM5hEUopADchtuZM07lwWQVfOy5rmkJloJDMjJFFRSC62Rv7Bgh9XDNsvADGjuV4ma42bV0F3kLfyirxo6esixx6LaxlcuuOBcvfDiaxpeMUHSsczhgsGCga9WAIYgqAJm5f4BA4F770u8OzE5q5zM78f3/JhTzZ9oDTXNkkUwQWsIUSFAH7RBLVMStlJiZpVGV63QITLqkcFBcNV68pmn9aEP3k42t0GHKMtArkIMWoV+Dh87Ds25FOTSktlp2mRCCklmRmA0feVXv6KZ6RNNPW6erfZCt0QiUrSg4XbU6tEB9FMqBKNF5kXJ1HySQ2JXU+QZaExmJv91PYHR3AdMp+cmhnMfTrGVSjDGOJxwTscmp7T/2GG9e2i/ZqnvTE6eUBdFXX7FuTIMwAPLqrFRtfKO6JB/XKFIw1FDZFQP40k0NyoPbibDWDK+gxwDUjL5XxIoEMw4gonKNcfBRtkTAoAy3tcop49BZFmhDKNKPAeMRiiPaaBNMjMAGqiRqPfwPqEwJbr9/r3GK8akZnyi7+fPfu94zAxBhua9mZ2+IlzuxAN1sqrhKxCoN65YpUFJ3elpHd+zVx+55VZqg5UWZmZ00eZNWqZe8sSTTzVzrr7mOj36yGPauGkTNQvqFUcO65GHHlTO1t+3Sn4N4PNCrdPt9x6AAA9aU4gRVpI8I3JaZcKYkyp4dEWLT4uFRqi6h7EKWLFx5IzbIL83IR9k12q3lRcFcmBSEA5UAqsJVzIzhRBkNAXJaelzU6EHTvtV42Qe3JYprtR1ZACyVGz03GQxqVaNvlOSavP7UokT14qAZmRbQmcVC0OfbX3isCUnCKbekkJvWYntrG9pC2hc0S40nEmDoGhjc8PAG5LUgbfBXlcjBLAhjGQFGdswu4k2czuM6wCzzSlrwjhz5oiAHqHdoCkGUzSapOZZpsykGIOCObNSgO8YInaWMUhiCC0wLzCHW0k9fKRCG9yqRv41N8FiMyb5c9MqAVQhBoFepSXsuZaTVOKUFTzW5u+iytqAmYBljJFSMoLOOpKDHIddUtZqqTMyCoygIydOam52Xmdz8LJ+7Xq9+tpb8p91G+yMYgum0uUJ7IprhTygCuokM5N/WthEC93PUF65/WO/oOnpWf3aV7+miiyp219SdBmFIB8dfA6w/JJluVosmFVK0Bf11NPPaeuWM/TU4y9qgC3z3NyiCk7H14yvUoGPemZnIWOhoQGsxl/c/wOwW0UuRwAkbdqymYx0Qdvfekdz1Pr7NXKPubIYNTY2pJUrVqiHvjNkJeQSLfpUrZ6YUAwB2ZXyBSQyXkK64BGfDD7dT/yd9xtjw49+dI86RUujY2OanJvVEtvVrmotY5Sjq1Zp3br1MjNtO2uLOi0IQSAtAAeQm/jHO+xb4upAA8LoY5DYlgJEuzEkVvu8KLBzDKAhyFDYnJITlvr6NFlODJJvEVoIDBANI9iM6veEbWZKGIzDYmgTpc3ok3+gg0vg2bh6c1pKjNIZpquBU7337DB/3k6/Pz3Dx5m9d4/cZGBCwDWEcKdCQdsm1mi8yLQ4eUp5lTQxMkTAq9WCj0sosubMOXLkmA4eOERhfETnn3+hnMoXX3pBRw8e1IH9e5UHFGamEjnleaHh4aHmXnxgV2bMAL+ZyeUsBMKjInKvGRAC76GpRH4u55r3i8sEC0nOc1bkTEnN+BjRmZynqAyDDf4cghxeD4cwBB/RUzPETtPlC9okh0D9Wlpk5NTCMnaRdBIH6StqnkA3Q5taWlYXGshpNU92u8T2cRmeugSfkiBUq1SXgLTEcyDgGXQKeHI9oouKwOQ/W7hMoFsgS+kMthSzBO19+bajwm681VxrgmWqu1hmDx67OJFTUvFc8tyT4dgO18HXwK/ARQyRkKEMuUCbX5sxyE+uUEkuO5/j77zLeOdzE3o3mtt2xbgmWIHN773RJR9rCDIlvpnJcPKIjkIwlciW6UqGQ5Y1CwrCDEGG/Osg8EqGvHscxrnOHGcXHkx8GOeHbRlBJFB/O0nSsWb1Gj1JyePLv/pl7cOOTp46qUlO5OcX55vFZRn5OS0xRAAAH/whRkX0a2byRfIku4h7HnigOcm+52c/ITiWTVBxmxIs+Fwzoz9hK0FZnqlCACOjKyhfzemtnW9oD3Xn3bv3apoDtsh7FKFNG1drCn+Yx2YwS4k5EdwNL/LHEqsx6CxV0zk5dUpPPvGkVq9dQ/CeUh+BJMuYVmpkuKOSwNsuBlAVg2VqxBsCfjLo0JQcCZ3Gu+D0Mj4Gk/uK21jCR4Tc5e+HR1aoRYArioyUt1YFIF+1RyZWqD3U0Qayj4GhQdLrWkOcGG1cPcypU60YdLpFJyDJTPCaFIIL2BCM6ECwGL5xmyMMF0hkYCJ4LuGQwyPDOpsa4HXXXKAv/8rnNT83rVWrVqrCaRygZwV9PLhRgIIqMgmHBS+qcZwYgli0YbgGg5jCW/9qcJhqnAg5yD9uhB7gfn7vz/+9SX7v78wMHoALHMlc7/5STkNO39zhI7rtqis0SdrepQZx6vBBaX5G77v8Uh19d4cGCVae7Zxz7nn64Q9/rBc5hHjrre0abOWk5ZMaGRxqYDk+V+QkNacZDK+GZ0MYMsC1AAAQAElEQVR2ZvBJ4PR3NYaS5B9DYkgNxflz7Qr2bloPp/BxFe+6BB2Xf2QlE7B8nBk8YFUVRlAjjILMgHihxPsSOD5GgjFJfkDgSh2eWKULrr1GUzjNJG3llk2ax2DPvvJKHedUvEZv5dCwhjds1gxZ9gKwlotCszhVr8hlbGe6vVpLPM9B18xyT93KNEtAW4aGWbYk08D1v502zenZKWxhanFJM03ATJomoM7ML2oZ2F6LXQJnHzi4Byd/fc0sLKkqk5YY73LCRMiGStXYQ0/YMObQQ3OgVN/q5gTSA5TBZwKO3uP7NO/wzVjERHdQTqbrMnBZecARLwAnyYAsnLFSJanG8AKGCDuN7cQQVCCDiCwSequwvRjQJXT2uUcFyDyoCb7v4Tfm91gQEuOc9lkOURxXQH9TZGwjZEZeg5tkd3DTTTfLfyf37R1v6dT0jI6fOkU7qWUOFrqUHGpsxpxG+CuBWXNNEGcG3dyX6AJTITge1Ul2bW/vfFseLPO8wE9MwTKZvTeWTFl8hkeH5TSVLA6bt2zQF790p2655XqNrhrVyZMnRNTisDGoMxC0n9Najx1uQ0hcEXvJslypNHXRu/ur01Ni5/ff/6D8j75+/vO/qMXlvmoFGYusWaJKFlQzZtWKceRay6CjwnYDsoohKOMq5Be4D2Y8ByXka+iQG9ElsbL4u+TjlijQ5UWEiGUKftMoLypFNS2w2szNLvh4vfrKG1rHkf3tt16iUC8rz4JyxhnkOeGO0EBqZk3A7HHCIwWicJIrss32w6wZTaAqtUi0LzCILZwuPvrwQ9DWJS3tkfV05MqpYLJPW0I4voooRFLTGmwB+AXjS2URWpPkXCX3WqslRjT33i9rhFQhAKfxf2w+zszk77zVCIPJavig38xkZorgjVmmGqPNuN+/Y6fOJugHkyrHxzbp4zfeqJsvvFgzrKikuRobH9f5F12gY0ePqMb7brzxOt32vlvI3vaoJuCXWFq708Y42s32Hzvk2pcB1PlGP8g8wG9Sgp+IofR9CyZw0pyW2iCAVmHYDV8YcZdsQMikghc3XL8GDCdvFWyZS2QhxSJXxrPjsOA4avCUYEmqwFbSbrv9w7qRNptK3X7np/TBz35a2epV+vivfEkLBOpbP/sZrTx7mz73619Xd2BI19zxMa276CJddOstapHhfvRzvygPcCdnlvTRL3xJZyKbaYLc5bfcpps/+UkNbdqs86+7SUcXu7rxo59QNr5aN33iU7r4xlu07pzzddWHPqTzrr5GmziQSUMjOuOCC5UCzpIyjawa1zg2M4eqxzdvUT4ypkV0nbGtmcPRewMFgbXWDEKdRSYLMh0nEE7j9IvIpcfzAs7uAbYH1wv0d01aQE9Cz7KIhIWskhI2HvKA7rkHhxTpP/1OwJECz0lmhlwJEDybDCdtqc3WznVW8izsRu99ojEHXEZG6xLnVrHVatoJgkZg7CL2umr1Wp1/0cWamp/XqtUT+tnPfqrxiXG9+fY76G9IIbbAHdRbLuXZWcygzYQuEQx8Kprclmpk4MGtIh13FxElhsmpKX3917/WBBnHXyMrt52aeeb0QmsIpi1btsrhHjp0SDfccK2ctnZ7QHlWaBG/9JLNBmp5RYyankeyhm0VbQVoKZFrm6RmeKCl3//df6ZhkqQWcaZPsNp74LC2bTtbfmgSoDNEaMe/xDseiUU9edbY7fZgIyiih4TftLDddgHf2HwI9MdMQvYeB2KQMgs8mmp4DtAvPsF/SdfvY4hE9hmi84QMRTvT/oN9/gfnFhDyIm3taKYtq9sosFYGJQ7Uo27AUMCDwFE291kICsAwEAZahIE2x9khGCiTahwnBKnE0H7Asf+9P7lf3/zGt2V09snMEq27vKAuK/vp7W6tGDMFWmzgJvXZowdzeLUSgbCGqeQNZeGj8lch+Htxb03TP36Sko9rnpM8wDW3fHM43n7+3oBRINg8z+VwVwwN6Z03tmvz5s3yWkJvfk4bRke1e/trWr1hk3726OM44So98eQTyvOWLr30Uq3fuF5vv/0mhzlzWqCumeDdZZLBi9fG2p0BBSe4lmChkYvLP2FwTouZOWolrlKSAvINxtiaWxPM0YJ8pSyRqdNuwY1Gcvm1Ox3FPMo/Fe+HR8fkgc5QoFlo4LihIxUcJGnnvn3yAFAPdLSZQ5E3Dx5QD2OdQ2abLr5AIwSYUzjhJEa35bIrtJoxp8hU1p97vnZxwmZkdzF2FHDCHsF5OSu07YortQmHrYfHpBUrtfnSy2UrJ7SKE8FifLUGcJQVZ5yp0c1bte3qq3Xu9ddyvUqXfej9Ouv66+T/W1Qdom790If1sc9/UX3qUzd/6k5d85HbVaxbq1/8p1/XDPx8/Mu/oins4dZPfVwX33KTPvT5z+mOL35Rl9x2K4H4w1oeGtAl779VN3ziY+oS6C++6QZ1JlbrzEsv0yLC7/ZK7AFFmCkh2i6OWuNQRP9GTrIIX6FRgwcQMcboMwXFLDLHZBbkcvYFxvXnupTrDEflwm1S5mORZ41jd8h4C/xjHtsQPHjm2UO+M3MLWkZfr7/1ts4+51y9+sbbPBO8FxY1T4BZIjkpq1ImCXPge1KIphq4jQ2YQWfNc9VcE/zNEzTaA4PKCarf+NbfKGvlchrNDDhBZqYcnXVYgNu0AWxnCXyPPvaEHnroSZ08tagDzX8BGKk9l5oYHab0clRVP6lPNtaHLodU48PbztikgK8fwX7aRSGHlVlUUtTUzLzOOOMMLbPFDvQYAh4fHVJutbq+mMPDMtmpwVW0JAtqeKzRrZkaOhOxJsFTTV8mE6zzHf6Rnfi4HEJj6ABbwyrhoko4ctZqycw4PTmiocEhubBaWaXzzphQ2xYl6k0JAOBUkCmgFHDKP95vZsryQuhOecwVY1QHQTFRhiacIB9fk/18+AO36re+/lVdT0Hexy2jtGuvvkLePzYypBtvuE4rV46xGpW6ii1SAmjCG/tkK84g6kNB1XuthhqHLIUQFWKUmSm4Vel//DiVUoJvvuQBzpXsz37/31ufYNOT48qA57+qtWHNOs3PTquFjE4cPtYEu327dynmpgVS3zf2HlCbILj7nV3QBB3QULHVuuC881BAhAhr6PHA43WzAsUnFAyhDT3ikwhs3lfRbxYIOnXzzml1pZkZNNeKAdNIat7RpQxciziJ81sxONHZx1j82en1elaPoOSrqDuVEWARpepkmJcaPLiCXn7hZVXwcuZFF+r5N99Ua3iU8oU0RxZ27S036/CpaZUx02yvR6Z1tfaenNRCLRVkW9MUjf2v3SYcuEWAP3DgiI5y8HL+tdfpxR27dZLtZi9r6Rhb0Btvv0NT0NOD7h3I8Mknn2FbWuup51/Q0y++qAw5riRLm6IuvAgu7Jmt0CEtybRyyybtOnJEAfvswkc9PKzVF5yngkL0xNlna4wgPL51q6p2R4MTazWA3rZccbmWKLOcc+1VWnfJhdp82WW66OabddY11+jMq6/SIoHMt6WJaxOcCC5VmVTXNJPMbdflitVz2+hAfgM9+BnaknzL2YXWig6X7T8GQcbI5QysQKBLStgW0m7gRmEcqk3oUhocGtFJsqw5FviB0VEtIfftb76ta669UcNjE1qgf5JDrsWlBZXIJoYoY26P4AWxQMYoLKh2X4HeDHoiBzw1ZQAx7slnntOxk6f01DNP6YorL0fvpSL6gjzwm0KIWrN2LdvTWS1Qd62woZdefk2vvPqWtr++g4OBBW3auFaXXXiGxgZMRw7ug/Ceqi7jp48pUVP1X+xfNTasi87fpkcfeUAWpFaeKQ+5gjJ4zfSDH90D2wZOjIfAtmXjGgXqrEtLi9AulSwuSZUMmiPzE8E8wVMNT3ComsBWI+caG4ryD1JFvpUL3icxiJPkugkgE6vHFTGUh8hA3AlytpR9Bu7dC/Eyin9R52wZl/+MSnAR8s6QSB5iQ6CFoJr+GgI8QASemwYid7yhgUE5ky7IjDlL1K8yS7qWetapE4f0gQ/cBIVJy6wAZ207U5eRKWzZvEHr1q3TxRdfiAArTYyvVKIekEdweYArEQzMlgTKGnrgR5DaNMPwwns0mCEh/f//JIeDQJ3204IrGwE7PctLSw1vfbZA/qtta1ev1hvb39QCp1HtrKVVK0a1but63f/40zjlaLPC1TjG4OCIrr7qavn/Z/H669sbXkbZSpWsMO4AJYopyCLm59lIQS8koDSkCCMh5ooxqFXkSsgUvalEwYIXg5UaxXLhK8l5l1PIuMa5kIWPybKcOZUWFhbkui0Iys7P1NS0EnAGh4aUWPaSD+bZcdT+jYAc6qAzLzhfh06d0KqJ1eCQ+mQ3BVtSP5Zvh0JeF1tm7hz1tB7z5rnOkeknmeZxKJjRErUkw666IeqBxyksk+X2q6BTc3PKhwe16DJHTwvL86rgoT0woCPHj3FIc0CIUA5zBdmdZbCqRGb8pMrMNLZmnd7dd0BZq6Vl+J3EeT2IThIMLr/1Zr342nY9+fBTuv/H91MAn9PjjzypJWp/6zefqZffeEfPvvSaNl14oU5RLhjdukXHoL3Ookr4qECMFiTgVjREo5/bE8pQSeDrIYvTdpIUYoQyqdurtOw2QkAo0UXpOrLEFCRiCEpByfVsgcy6blqJPXfdllF+G178z4G1yeb60FEyJxQ5QbMCRtCf/fl/1ZPPvsDhwoKGh1eoXQzhL6UQh2ro2bpxg0p2Nq2iRX1yUcsEwiVs60OXXa5fveMT2kRmncOnlOm/feOb+sIXv6DLLrtYJUES9A0Pzq/frF69VovMn5qZVgv99cnIVpB5++8Ct4gNl118ju78+K2640PX66tf/ry2bR3Xb37tC/r4h27R1vUTuuP2D+r48UP6+CfuoHRzSvOLcwrwXSM7Keq+Bx/TWeeco//7//1/wrZIrYKoUwfG1JrHNrK2KzxJ2FJkXswYgEzdP50+BNIsMCX20yNmmMRIGvqqkbvxZGYKq9nXn0EqGZmFTJtfK5pdKnV0akaKLe0+sFe+om1Y1dH4QFdZsUiUDQogO62spF53GcJMwkDNomROmBSNW1qLVTRv5QiyAlalEEw1qWvAgYNKUtt5BDCvZQwjBiL73T/QD+65WzXFzr//7ndkIbGqdWB8UoOeCbIKzC3gpNDQ7y9jWEvAXhaoJAX+OX6TzJS8JZOvjnrvY2bIx8e48dUMM4RVga/Gpkve1QjdW188KMsRdmMBHizmVGSZeqyebbY7m87crNHVK8g6XtEhMpUVqya0xKoXwOnZ05/9+V/ouede1DSF4XmCegsHrvFWd5AMOCM8b2C1XMYwk2pVyM6QiyC/hhPLClmM/thQT7fceRK8104TehfyNAVZCJKZ5qk5gV4BOBHavcxQ+ipOkPH3ywRK/1M0ed5SgAaFIONdMuRC818ZQhpk76O68errFIHjuEymuROnVLJ1qCjoFCHTDJnA0uw0OuiS5dXI0OIwkwAAEABJREFUOzSyTLwPeVSeECG1lxLjuuW2WxjXE10qCSzHDx1T45wsUBdfeJFuvukm5e1CH/jwh3Uz20jPNE+ePCr/dSinL8BnFoAvaWjNKp2k+B5joWWcxmLUiuEx6m89tagT7X53j6YOH1WPOl+rleFsx5QXuQYGhzkTWtA7r71+Wo4Wml8TGidg9pCn6434C9FBOXYbMGKXS0m20GNBcrlUzX1SnaJK+DICY4RXxCMfa9BYY3AeAEOIaBVwSgr0R4s8JOysVoR5Yinvk3rIIyVDhkmLLEheFnr99dfUKgqSi45ef/0l7XiXDHh6XhdefKk+9alP61Of+SVNrN9MAOyrkwdtwpdXDY1qNYdEoyxEhg5uIYO6bNMmrYf3z91woyayXF0Oxb725a9ofHwNmdwxLVfdBkZFsAjBkNGgVpLwzM3NapFtMiLQb//WV/Xrv/YlBeG/kpYWTqlentX+3fu0dvWotqxbqTPWjuvTt9+mbRtX6jMf/Yg+++k79eKzzylDPivHRuX/zWhZ9eSlp09+4pO6/tprOFQcRTK1EjXCeco9BTKfQ2fCDn1ekWWKMYDXFLPAItuTfyLvzUwWJE9AvFTmP2VRCxtmQEpJ3sLSwryGcLLBwY6MzCLL2tr+1ru674Gn9NOfPq6Y5wSwrs4mQ1k92la7kymxukfICgALACvdwLiKPrSuEILMQE5fomUYXwxROS0RYcGtwPuIsN948w0NDY1q5649KvKOnJULzj9P5567TTMzp3TO2WdyndHo2Ij279/DVreNMVTqkQabmXo4R8UK5I1HsPEVjG8Jahw7t3z94x03zjhdSgSJ03MYyz3RV77C1MjB3/kYh2QyVttSvjouoITpyWllIWjF+ArlGFLKMy2xrSlN6iDL6r0VuchznU+W8NGPfVQ333wLq+qyJk9NypCDH7LUyOLA/v1y+fiqU0FxfVo4jEES4EgGUPjxfpdrgpbEGDMUCc2J16muEXtqGiCaAFMC2+cUrOZmJs/czEwjIyOKGFyX7cw82VUbgxL93oJlEvcVLmfgzELUgf0HcIgFeUBzvC899YwSWdJSdxHDi3r9hZeEEmQ4emB+sCjnL8SoGIJEq5CNZ33btp7R/BGGANzpk1Pav3OXMgIB9XYtQMs7b72jkkXu8KHD6PoA9ZigN198VRW1nQauDHABZyw1SN1qkazN6GN3Q3/UFMF3mUC+TH+RZWpHnCNJ0YVCJHEYfWxVZpIM+rDlGHT82Ak1coLWYEEun8A9ZCNTyWVsZtwn3BuAvGt1BtQa6Agg8pNRD4B9AgRgGSdaUp7lSnREZGFc3a5MQQme/VrTF2JEX0mRsQKH19+OciI5NDjAol2qQ2D65MdvV5YlbSXT7BIIr7zqSt1770/JZh/TLbfeqhK811C+mTxxQv5nulZ2BrWZDCyRCV19xll6mxPTx154VoHM/ENXXq2SHcnLL76iv/qrv9LzL70I2gCMvjArOf8T7FAmOWmd5KTWsC23+1aUVo4MKpFxWqq1ad1qJQLoN7/1Xe3bu4dFb1n/6Q//jLpcTyeOHNQPv/8PeuiBB/T0M89o3Zp1LDDHsf8lVSwOmApBrk9N72H5AaPAkaOrHhmjy6HHzswXZUMXGbbqsvMWY2hggBg6TUJeRV5Ae6kQoiwGJTPeiVfGsJr7JjiUBJdcFWmoG+P27Tu1e/dBJUkt0mWGag3blIFBnCMMMzGjSVFBwaISFJcQFVFWDbFmQe68Pt+fA5ASWUMRMjkjgZli9cuyQn//D9/Xk0+9oEcffUJF1lJFmn/5pRdr49o1GkC555x1lirmDgy0tcDefM36NcqKTC4MgbfCYGvoTmUpVxAkNzTB5+lnBIq5yZ3IIKhinLcEnd6MCcmVBo01fTX3js+vok+qJRQZmNv8hVG2IIssCgMDLegotNed8ehR3fbB95PSz2tm9hSzaiUAzy/MaIJV9ZWXX9apkyc1PDTEarOMbCpWflZCnNAPBt555x0FnMYzlgDhZiaz060iUDlfieekgIHUzE/Ne8+gLZh4gNfUNPFYYYDu6OKd0ZHlyIvAURG43SCKPJd/PMgJuDI0ZOac0pLcsYUsKmT72quvqoO+3DBDFrR3104FZJABIPozp3o5NpDFgsVvSBOr10kReLQcngK4vQbZB9bzTz+rTEEFdtKmvQvfHcZ4INq376DeeustebB/5+239Oarb6D/thYoAyRW9DxEZGpNM8cNfb5idwloecQe6Xv+uecFA5xeH6WAvZVssc+2dIlMoyfiA5gz5N/VIEF+aOW4FuaXJHh/bTvZHItSDIFngUOwXxO3+zyDja/AuwAETEGGPAZ8IXP7w74WsUvfzrmMfHJNv7c8bzU68bniY2bYcq0SnQbwGjB9gSnRS4ih2fL7ItKHpzPO2KpNHGTt2LlDBtJf/NyntWXzRq1fv06PP/aIjh45pIP739WOt98gCLapl81he3NyXvbtfFeDUHnF1rMUK+lB7O+Fvfv10PMvatvaDSoIsEcPHdWXv/yr+tydn5UvZAk+IjJustx2Wwf27GPb25frNkHf1Zdcou7Ckg4fPkRC0tFG6Miwow9x4r11y1YWwv266ILNijEx5rD85z4fe+xRzU3P6Ywtm5H7kly3kCWFoEefeFrPPveyHnzoEXlC4L+pEZBPsgCMnCx2EYlJZoZKa8Rq8s8y21GXUYjRH8nKW8oIcniEfL4S3cxhYqPDUMPYAvv0iLMFEPtWcon6iTvU8Ogo++8AwkC947BiZ7WGR88Ahpu3UDMGIQgAaEKp4j7DoGsUAkmnEYKsZuWocAoPElEYfy15QdQd94tf+mV99Wu/ri998ZfVZ3Vawuju/dm9egFjHRsa0d9+81saGBpWuzWo8867kAxpSBeynWnoleSKEVtZASyAIMYAw7m/IC6VdFc0CITqGqeomwBWNcyffsYCmnfeVym9N0ZsoWvGAgiKJTPTItmbgYfJbJkHNctWcGB8lVauWavtb26nxjahY8ePUISdlQXT6OgI8+rmZ+HWErB7KMdMGLnkwd1C1GkDLxWQPWTIPwkanOLAYKO/8mc6/OrBC6AMNdXQEoFhBlDep/eea3SxTEArmefjI4bo8BfYIvvz8PCQQAiMRLBEGRYVsijPRLiRspxMqtTS7IzGsYFhFqJ2wA6QSaFa3toQGtmyjRYFB0+mPEh9ShVf+9rXVFEPauEkzodvybscLIx0BvT2q9s1yPgInTk0BuysDRX+NwhXkzXc8bGPqMijLr7wfN1GZuKLVg5vNSt7TYCsmIeGFINpfnZW195yg/LBtoxnA84egu9oMaDtL7+iiy46X8vqqyK9g3RlmSmkoGNHDmvz1s2aWLNG0xyORPpOnjjOu1qwgFykElxIRTK+ogFZqpElTwrIO4Cvj3z72HSP1aBOpi7PybhS52O6ilZHp50VuRIgxByLmSr8zfUGEwoxKiLrEIK6LLynf1A2SUoaHRrSq6+8qpLFfd261eq0WyQd7+pSTq337dmjVitXFpIWWVBvuf56JZAehDcLUSdmptWG3w+yBdx1YL964C2zAb117LiMVX7lwLAuYWfhf9L8P/6nP8QG3A6kmGVqoZ8eu6PpySlZndTYlIIefuBBvfbyqypCpnVrVrJQpWZXcMnlF8sPEMdGB/RPfuWXGJl4P6F//S/+hd5/6wd0HqfkH6A0gRQ0yjYV9IwJIiTo137t6/rnv/d78lPS4YFCHjt6bFXb7UEy/W4jB7ehxIKdYRchRALlsgKyDBaYZ4jR1MPekgmpCf64QjffuTeFNkfBvtq7DgwAWQxMWFbMgjqDncZJFYKOn1rSd378jA4c6SpFTNyigCADcghRIQYJFOCRKSgwJ2GQMQTg9VCUm6aa8VmMChiDG8n6dRt01913q9XO5RlDANYaAsa2M8+lb1jbzr4A5UPL0JgWFku1OsMaZfUdX4mQgVNjMEIANZlojZFVOJ2AXWEwvvLUMFtjnIlrRcDyfm8l7705DRVG5M2fa4dDq1wgwK2Ab/AgPn6K6rcljt6iFjjCyfNxFocj1KEqcLfI6mapWywQCE+cPE4x+BSr1DOseAM6jPEtccJZYGwZss2yqGUKvl5Ydjk5fYhLbvw1tLocnY8O+imKNhkfLne6Uz8f18yjjy+hhtONlwEia2jvsWAY8jSeDVlV9C0ThDKcyrfSsIRealpfAXrcIVGcLr38Cs1yijfJVmnbuvV6jW3MIOj3vfGmPNDNnDimNvI78s4OjeBoS8ePqgP/zz/8sA6RcUwePIQjRC3C7xCnmy0cZwj8K+BlGcdJZDw17wZwwhJZtaBrFHkOQEPdW9T6VWNaT42t7i0RELEV6jaWhGxqHKNUQl9HcdyN69cqz00xSIa+WowZgN9JsuoOsD712TsVokunVsbVsI1Tx440h0IXX3CBjh04JK8RFuLDtpvvKqHFGCufRquxHW8ua+8LIcifPfNuLNoCcmcg1x5ei5jkYwbYQvscv/cralFF5tan1QDKyDpqEPagqWh3gBF4n9BtUsmOZGZmttmmL3f7uvuuH+jZZ5/XALa/fu0mnH9JRZZpcKCtc886UxdQZytaUYL2HuOtlUntqFXU4mK7QGZJFnPVrZZ6qd/UsZ959in1qF/fcfsHmmAqMyXoCSGqi434j2g0Ngn/K1et0HMvPq/t299m8VrSeupzfeqwZkF//Y1v6OFHHtENN1yvb337u5pDn6vGJ8iiT6qiLOBAn3zsEfmfuEokPkIQNXhmOUV3vmfhc9XokIY6uXLsYXGxT9wZZoGtZMDnSwGZ50WhVt6S+2OARpdpoN8w/EUW7gRM02keXD88SvAU1qyd0EEMYhenpctNmm4aQOC8U1FkagF4enaOYuSi7nnkNX37ew8L1AIrTWqASIqOFGEkhOyInZEEM36/TAHdtygRISuYIq0ocmVZ1IqVq3TV1VfIt3P+3MdRbrz5Vq3dcKZOTM7ruhvfp4NHpjS/lDgZe4vj8wXtP3hU83OLcnZqgo0IQq6UpcV59Vl9XPh9sqUKR6gJFjV0nW6YJDSJvoShefPAVLH61Wyxvd8F6GN9bonx1cAwM4nmgTnPs0bIKQS98e4u/QzlPv38S8ryXE3dAPiwh14rzZEBCdxePP3Jj3+kPkFhDhpn5qYIbsvK4L+E9pJ+wCMXnMXnAzt4h8T0usnyYoyKEdxkDIl3DFPNtw4F9Z8/S9ApKQI3xKgu+nQ9ufILanGB+YsLy4I4dagfJRzZHc5ChCcpy3KuSVdSz9n/7rs6tHu39hLEnn0aZ5ic1tP3PaTI5B1vvakT+/fpuQcfZPu3pH08zx44qANvvKFn7r1Pzzz4iHJoMfCtGhtThL/jjB+MQU8TBI/sfVcHdu/U6MCAnnrkYc0dO6rtTz6l1558XG8//5yevf8BvfjYY3rp8Uc1BK87Xn1ZEf8NzD/33HM0Ta1p3xtva8dLL2knhwUFejoInTZTmTUAABAASURBVKMxaubIUY3mhV5++hkZes2QUQ89RPS4OHUSWnqaIchlONvRfdQ/oW0kK1TwbNhFjf0K2ivm8SWzoIA+xKe5Np1SCTy3k2S8gMYArxVzc4JIQbbl933GuHxr3nsrfYHlvkSGgQCVkHsNzgRMt4EaGmrsBTDay4FCRdD2IPMSmdyuXe/q+PFTaheDBOuMa0tnnXGmztyyUVu2biAr3aBNG9YT+EQzXXjJReqB75yzz2GruwGdYwUhYYP9hvaxsVGt4PR/CplccNEFMngMweBV8kOACrlU0BKwkY0bN2kT28zPfPZjmiDYDZKdu03neUfjlK7cllaTEe/Zs1fLBNghTnj/8i//Vq+8/JreRdeTkyd01eWX6cjRw8APMv7NUh8cIksdp46d2IG1slo5uOapn7bI4GrkEqEnuTCQzwBybXtckhRDECAU+FZDY4/4IjOZj0e23if/MC9UCKFikEfsxYU5FTGo4+kiV7+fnp5DIJVm57sU0gvNzRPeQqZgALQGCkIrRWoG6ERcS4rMdeXQAV5jJV+iv276A8QFCyryjGysrceefFInjh/Tt7/zTUUym2XS/h/dc7++83c/1NMvv65vfu+HeuWNXXrl9R3qV1EvvPS63t6xG+G9gjP21S+77FBLAltPzmif7cwSq0iPOsZpRmsJQqBMCT5dYImepg/hIQOl01Z6urcOPCc5/X0OMFLymdbwERWoqU000EoU8DZ1ii4wL7/0UiX4mqJeZIFR3GeROSC68vLL9ZWv/Kre/z6v0S0RqOcktnk9AvEqslCnsSorCZmARC7XolWoBG6XID2/sAgtJUGupQynEJ9k5t+bAFdDRwgZEA09JfmzmSmA32F4xmYWJKZkWQ7tGDBwI7AGRoY5ue6JmKk+zuVBuihaeoPTu73U1gxjPXn4sDxrM88G0Y0IyD1fvaE5kYEKJy7JtCoyr8JgGJl5ETurQQjeWQr4RkbwyjNPKzJ2YXpKCR1VZA85dE8dP64+q/ip3e9q5uBBzRw4oGM7dmly316d4iS0TTa9h8BpLKvO92233ap333xbrCZ6lbrtM/c9oMXjJ3T/9+9WG5nde/f3NFrkevWZ5/XAPT+VsT1+5qFHVSCnn9z1D1qBkzzyk5/pmYcfhI5FPXnf/crJ3p5/5DEleEPdqvlmyK9CaNEyBfiQf2AvxKCAfmUmi4GLiW9QVzeyFR9nvcdCXQHHYTndHuxKngHRzKuDyWuICpE64TLJRIEOaw5Q+qqhY4mT1Bp+zKJuuPEmffELv6QzztyqGbbmgwSGAA0nWBguv+xiHTlySIsEjF/76j9R3V3QbTddp05eaAn9LCP7W26+VtabV6Ik0PHgRF/B1ZOJzZs3aWFpQQa8LItQj324frnzxX1gYECJf5/mRLSLjlcRFCt8a3m51sjwSt1556d10y23Yga1fv/3/6XWrtusxaVSWd5uFsqtW7bozDO2qkvGnkgqGlkiBLfNH7Ho//Vf/41mOUxsF6YsBi1icy0CnJBVRLTBgjJo62QtRd4jcey1ltBnQj4JH/bEgaGy5p/++4cxoY0x5Bi7M7dqdJjsLWr9mlFt2TQhJKLdnG5u4Zg5YLyJYPiRD31QQhXRoqI5yKTKtxB+DzEhQCjwakeOYPxrGQMqWCVDkALjEh7lRAmCvv+jH+nenz3EkfIn5Q7tP081SaCYpBbXHl2pRTKrwZFx9euoweFVGlu1mvoJKxW1lhqH6bN69xkjMrmSjKWHErvLi8inltNQYywuhITAkKsSdNUQVeHQfkVUciP0xhCZYXg+UJI/+zzk1NzXOPVqam5MaF5aiDKYOvPsszQwPEIWSrBlbsnKW0GX/yjE3TjeN7/5TQJWResJoamFcZXAGhlG3mxlSlZLsILx9FePuTEExRiRbYUvzzW1h4QyMzJFH5VkMjMCfKmC1c2N0PmRAuQlNMQok9zRXEb+zsgyctrs3DxzChayAWWUBmqXEUx6UC8Igju2v6ll/xEMZNQhGwnIy40sMtf1RyIgYzwY5IhqDNcfA/hy6PY/T+SZcYkAn3/sSXH0hSn1qHMlBWgW46OCauygXbTlBw6+tRzMWxqAv5U41UCMclgZ49sEfFdABZ1H2eofJJvpYOyDMg3jlG2TBoKpZUkZATEQjAcI1B5I8xDV41Aoz0wLbI9b2OgkO4B9BPBONO15800ZgeDt17ZDEYCyIMGDgG0SOqscNV1BFtToA7Z4k3iGH+jw4JXoTMjJbdIXLJd5hDYDltthhYAqtmwVAmtxcOf2bxZlZuCo5RlNB1kIGAasPkHEYQ0MDujWW28hsE1zSNXR7j07NUKQWeIU++Of+Jjuu/9ePfn089pB/dHIhMYok2zdtE5+UPMMGe4kGVoLv22FSivbuSrkNMcp6i5OPiMy3r17j17fvl0JZgPyqJBfl4yIYYJdbTvzTHmN8qF779cgdjY+vpId1WG9vXOPXnj+teaP1XrC8cMf/0wnT01ramqerew7WsHi/YlPfVz//Pf/ma679ka99vp2Fuk25m9yeWTI5qxt23SUQ4tVY0MkPCZEpS66K7EL+ceCYggkXVFt7KLET1w+Snx3P8YfauTqcpcxgcaj/N792WAitFtBCcEkAsS2beuJwMPsdZPWTHTULqTpmXkYDaoIHKs6hbasXQ18U0AxBiTjeNIV6s/eRH/TnAgUZUiph8BiliniIMbsGiWXFAZDjBQhz9KXf/mT8t9aGBkckqf0E9TlBsZWaMXqNZpYu0H+C8fFwKB81bOQqYcA+hh7n0zAnbMmoABSFQKoUWaFkhJ9NVcXirea8TVCqcBfERi9r2JMaoRUK0GrNyffr0lwh3Dpxh9r4TsyhG9IMLA61tRbhnHEj9/+EVbQgxoaH9cyGY7PdUd02GNjw7rjjjs0Pr5a3yN7SABpYyQewATBBfdD8Ow/o1aDqKEPGnus/g4nR6kOx++9D9Ll48SnpvmXPxeuKAj3cRVBqZnjdNLnq7SXCJKCAvwEdJDAMUPZQbz3bKAGUB/eetBfIqcBAkqOxXeRbwfYOUHPYoBipEJ/iFGygGPyHITskBVpS2ARCo7HTCVyjRjx7KlJBQIagxQpUcCmYEL+nAFX6LJmgQoEoATtZsACtiEr16Nvs3Nsx+eFYHrpeU5KWchyaPBAQJcijplJ4qL/H1f/GW1Zct15Yv8dccw1z5v0PrO8L1ShUAaGIDxAkKD3rqe7pzlqrZEfjUYjfdGn1lqapaWZUZPNNmySwyaJbnoQIOGqCqa895Xe5/P2unNO6LdvAhytufninXPiRGy/d+zYcTPTrw1wIky10ZM51cbLMV1JEfq78DfDIhMQaEajjKc2fWP5QzfEyUmueFcRzT0TM5kq5FbxIkGMgXhMP2OSg+d9p9OVDIFIchkn7v2dz/NFuIIu2FULnTe8q4FTM9ZofWTtuvJ7D45DAlwNrk1qupfZdvcHQzKjbb399uu6/fY71CMzvfueu/U+ZYQ32Z5nWVuvvPSifuwzn1IGCRdYCF567z1NTE6rwNc+9MB9+hyZ1kVO8/u8n5ic0CaJxNVr15WXGRloPeZviGwrFliDkAiNM5w475J9feUrfzvO7AvGLq2sEXB39LWvf1vPcjL71b/7BtvPZX35P/2lfvtf/Z6G4Dt3/qy++c1v6K/++q/1VbLsv+SKVJSQr8N2fh968AH91j/5NZ04sl8FcvZ+zzor7DC5bPDPLJg8sysplSWSArNIrS6XTArQ1+DjPs/txbwTffjVJEVghoaCJvYja4YEmRxn7GAopJ+ldISTv5hF0sueAsr98O23abiyDAhMwySzKDc68TELClwlXqBVhsvogyNVYxyZCieS2RaTEsrjlx7+wD0UPSU3tMnJlrwu9D7F36W1dV2+el1Xri3r2tKqRgDcZbu2trqh1RXa6qoaAlUMQWYmFkf8plLjwZqxlW+VUFQ9Dnj1eKzGn8SYSol+FyJy5LnBoGuNn6EP8hkJH3Bk5lce6RyyDeiRvu85fEC93o7mpyY0hcL7u1v6xlNPYSSNYoAegkGNIncZ89WvfXVskHffA58TXeU5AZrTV9CozercobheYfgZgcdQZgM6s4CRjDRgYRgStMEuM5NBT8PEhuDltHKr2o2AQBjAGcDdgNf78hglZiRgDQggFYwmYPiYDIXvsNUJyRgSVRKo3Zk8q3A5JoJCG7pc5n1obZNxuO4y5kfL1AAzSIoQYDRuhQGpoYCdwI8gby5GjQTJsnhzlDEvQYf3NQRSmckYUsP/CH1UGGtG0OuzhXY6y7Icb7N6bFtiCIrMH+FsLWTuMhCA0hiCqXHpG08GQH4CeNzonZabQSQyRqqQl5xmIk2eRfQOkTBTYUtMkTmewFj6/DtpnvEoC2I4C2uNnaEB8ATmZtgzs8dz2gStWerJvkC4DhIwfLH2+yGLR+PYHTZ6yVqlElf/S/IuG8fpMq6wV1Q7xmVm4kc7FND/5E//o/7sL74y/k7ZDmUk//cF93P447Z99z0PaolDru1erbPnz+uO20/oyvXr2tjY0vruUO9fua6yaOtDt9+l2ekZfee111RDd4UMDhw8qJ/86Z/U/Q89oMYaZFPJ7c11VFeV5lm0l1dX6Bvoc5/7tL7whU8juopDv1p7iQ0fevxR3clp7KHDR3T/Bx5ihzWjyalZ3XHHHZpkd+JlmcvXruncpYsqylz+nb6IXJ2vY4cOkbVluvXEcS3OTqnwmADzDUFsxA4sQ3458rIkxB/VwRbG/09MzBR4FxRk8ICqZRagi8az69z16E+WTKHHidbxW47geEEDUvUcAO08arpbaA8FxYmy0A2CiX9d4MFbb5GfdBlIiRjyT2B8DURH4ojNgUIYuCAhyRjkxmjB5E7jzwxRgMsYgjY5LChbs+oNjFVhS6601fUNFDvQFu+8CSgjPC8jha+ZJz7uH77KRfAH4JiZPCvzbNFXwhEBbjRejapxEGDK+MfMWR/fauzg3DYERFeqX739EJ6ZyX44njFXr9xQwFjmFhe1juHNEqB2qCntJ9N8gxMmwXSgVdSXEsY6RJ6vvfKK/tW/+l1qJNuaYoWvMBx37gTeGIMiwSnLoAlcDUHf6M/o9/eeVSUc0u/pFkPwV574McZIBm+YKvIPMermJ43HOD++6uV5poThDMgQnLfIuCy72bdFwEbgmpyYlC9kNTxWZI8aJeVFLl9sXJ4Nwi6AEwM4ICIAzyziFILboCCohiaH78E1gsPGesl4YzIzOT3e/H0IUSIyjOBtCM4hV8k0gP+IjpvxeIx6alqr1KL2HzmiHsE+haAG3MKAasZaALYkht/sx0nFBwnw++aPmY8JCgRZ2JBM0GLKYmTbU4y3Tc1YfkExROVZLrOowLws0kcLBDMx37jvsKiFslAT4IkmPsa8iEyXV1aUoK+CtlqmmmDfQ57OYwRfAmabkoQv1CH8gBfmux0HYBlzEKN87JgmC/LnyYkptnm+8pl8AAAQAElEQVSP6fEPf4R3Qd/77vf1hS9+VlU90NvvvCerC53hkHAI/P/Pv/7v9V0OWHYo1qes0NPPv6SLBLlrq+v6HtvEd6l3N5ZrfnGvDrP9fIdT77fefUeCbiV4QhaO2xe7hx96iNP/y7KQ9NEPP65nn32G7fD3NdntyOk/euyYTnGI0Z2Y1l133at9Bw+Pt9NPPP6YvvTFL+rIsRP6xGc+q5/92Z/Vr//yr+uf/vpvaBZbS/jGoLet3/nt39YfevmGgBYsCCI0PT3FAeImeshUQH8aNZx0B7Vipt3tbdXMdZkwWOLGuDEFmZn8j9ux/MM7t4PgTtRq56zihYq8RQofVWNMcxNtTbDSRFb/GzeWdeehI5rGKOdJWQ1izBAGgAyBVKSUzjC3yMnBmhyRO9c4EPLCUHYXwdTchyaOI3qRFzp95qKe+t4b+t3f+2P1YabC2BkiM8i1qIqAUDemEe8M48tjIQu5CmosqhuuhVrtlvI8Z05Sg8OMCG6Sje+F4hJ94hNCkJnD9RYkk8I/PJvM7OazpBCM3+IaEGqjwJ+LF66q051CRqYRW/rImLIoyMS62mKhCIpK0CRkBiieomIs2Vr0dPnCZTUE6WhRBXyUeTn+LuAmtS5Bn9NokiKOEEKmGKK8jy7JeXChhKAOvHqgSPR5QHJjHJDxlKxwDTI2xkRguBxkUjGWizTE0Ua0xq0CoAUBbIvivgXj3VAdsjifNwRWDZ3YugocOcYMXmtVwEp5VB1N5i8NsmhmUWN6nD7gJmiQeOEtccd4p9XpacjSXP8ZMqtj0IB3EzjaLrz0aANJu5Y0zDJVWa4RPC0cP647HnxIOYuDb+0TcIMFfoO/FldT4zIf46UPG3UWnY6aiJagK/nVUzBXStL4U/O8Sy3KHwx4zruYyHBVZHOGXHyx9/4KmwSVCuzXsy/LMyWXMZMDtGbIsk/h3humqgY8DTp1mffxjQagyQLQTRF5jsdBk8k0ILtzcW6y2Dh/Pm+A//XRQ4g5spX+6X/xzzTHovrwBx/BFmtdPHtWX/vK36goMn33O0/KaRT0rm/29Wu/+VsEmR/RNbK6kaQNDuEukIVd2NrR88yry7YUcq1t9vTk955RH11X+FYAltPpCBO6mMbPNzbXVbH7Kgnw32C72cJGfvpnfkoLJD477Fpef+V1Pfv9F3Tl8nW9/Mobeu+dM/rud5/Rk08+pTepbZ49fwm7mtT62ppe5UR1me3wZJ6rRHYPsKNZnJmSH5QE4BvSidGAPacdZJHDu6HLyXZnPL5AfgQBeZ/QdeDZQoT3HLUlIWLJkgJ9rvOGMd4ZapxxyIleg1I3N3f1LkS28qAplLkJgy0ylgIN3H34qPwYPqA4n2gox8QHZfIb8hI9kj8miaspWlBAWBJRGENoU/fIYqbMMjEAMImi5JaefektHT95h5oQZLRGJmQuV7YbrzuyZ3CjQaN+v5Lv8bE5Cu9DlQS6HLhFUSjDKcxMoFUAToBZ8XGGvXE7xhmCcQsuM5nZeKy/N/N7E52STGY3W42RGg5x/MQteuWtt4Bh6nICGcHpQfsaC0CJ8msxHtj8FgKRr4INhhxjJDvd1jYBJeGMMUQUg2xC0AbKb5CRuUJMcvkE+r1lPg4aUJ/McAYMP1oG7KQGjTY/0EUPR20hAw9gHkAaS+PxDQHFa34BmhIE7bK982wBdSrPi/EY/x6S9zXg9yDHVIx+qJoAngUCaqsjiFUFPjxKREwldGjQlsmgpUEeQOe9WZDTVLHNaHhO4JWZ/N7MoCBx32in39ORW2/Thz/9aR2+/Xb1s0KP+/2dd2oHWd39oUfVPnBA5b59Oskp9JnrN3Tfww8iz0Yj14WkHHuKZL7/oDdwS+CAD+dv3K8wps37oVKQoITMaoLKkEVwRMCv0UdiTo1BJba5CboNupMkhqomADBE7YkJdSYmlODbg5UhgyT4B0cGLQkdSlHjd8hthD95oHK4ArHrxaLBQ63EHIdr0N+n1tYnOLqMogVwNmwJKwkmyjxH5AW1rf+kP/urv6LOdYP+RsGky5w4D13v/lc0rGGLF/Fvw576apElDdHfkLLTEN/bd8ft+t5772gAvAo6Tabr7Mr+6mvf0H/8i7/VBjslYVcVtlrDtLdb2K29+fYbyqB5aqKj/XsXVZQtZNBWCziGfCr07ImH++b2dp9dWKVdDhQvXL6s994/rU1KShscFp4+c06vvfqanv3ud9XA60Sn1JVL5/XxJx7Tf/lb/7lq9GCWMK1cM/hVg+wa+tp5qTaybcWoHNkkdJ8jf4N+MxMX5OE2leR/xIdefvODHvmtsLu9q4RyG9oSta4bS+tE0UW58waU2GObd2LvPnWTNCBLGeFkwWcCEpxjHGY3DcsfbjqmyVCyI3WDIcOV9xdkANCnGHgPQwYRyFNZu6tf+Y3fZExUIHKjKQyxkhtHjdArol1FgGmTPVUK2qEuVPO8fGNJnrnkHuQQesHVjS2LhcxMARrEx8z47T9pbEBmEfhJoNfNNzDnr+GpaZwXf7j5xg3PM6QBRd6Tt96qF996QyEvWFEXdPDQYflK1+OdwDFChsJZAgaXMLCKLURNazC0wGHMFtmaYWBZDMojNDC+T3rucz0oNWOCAlQI2qMiYwJwTdBEb8XBxgiHCJG5TSMz+pkzRPHiEyL9sFLhkRWwPdhYMJXIxWG5k/XRn+vE7Ga/81YzdpctjZmpTaAesg0Y+cKH3GsCZ0Or4HlgQUMWkYoxygJGlwn7l2S6+UkK4Sb9NXqrcS5ZQI+NjKsHAXeeNQrnd37wYbXmZpX535QgkJVkKHtP3aJtmfZxKj1/6oTu/fCH1d27V89SN7pybUlF2ZH/P7vOr8GX67pBnjEER+OiF3HhJik/+O30WOCBOl9AN2Ymi0Ee+EuyA+cDEPJmPjBEhRglk4KZKuTcmuioaLcU4B2rkTcz0/jDJS9yMUwuV5dxyDL10clYB4wWY2sfHEyD8Y6kkcshxkKRvgp9lXlOX42sKjd/+ZwyiyrzTOfPXwBepX//+3+oBrtqsCfB6NtvvKWPf+RRFs4lDgyW9Mkf/TCnmk9pCx1/inpZa7KlY6eOKcxM6/z6qvoSGRmNhc/gMWYt1SlDS7mcBkccAu/R/+z8vLap9+V50JHD++Q7h6tXruro4YNaunGFBSaX+1mLBRCxykKhzuSMPvHpz+jnfuEX9aWf/BkO35Y0NbugmOWamuqqLDJarggdt506qv/xv/9/6/DBffKaW4MAc+TWxlbbRaHJTovMLShiRyUycr8xM2XcB67iE4TwsfcS3aSUkE2S//HX7kt0kWARKGwg7aztqihzFWxTl9Y2KVSua2lpja1Jrb2caG5tbqpB4CEEacyR5FHXELSAFEOkX4oWFBGe97nR1KDMYNC/vpEx3x0CCIy7OTYx3v8e3+mzZ+RKNzNl9MUQAJHkjI8Isl40vcqhw3AwpN9QSKXLl6+oQElF0YaYTHnRUgw5dJmcTqfDm+OPIYxhNQgMcuV1BQ86IhiZpBidKo3nmvzewEM/84JMK9eX1N8e6NZTd4KnQ2Cb18WLVzT+C+vgHbJyZVarGe2qXURa0J6FKe2dn1CGUcbYYLwjMtDeOAupWaWusArXZBMR+GbQh6ySmSKKNjOJn8aFCMGGnhJG4E4ToTVYphAYIMFXTVY71CJBItHFD703f/d7A7ncQwiMD/JVdwjuClgIWjm6GUFDmyC2TY0jyzNF4A5D1FV4epIazfdYgb939ryeeu99ffOtN/W8Oxx20oAsMC7EXLKoChpBwq1x36gmSLpOE3yFkMksKMMGAjg3ySYVcvlBxp333qv3KZCfQx4f+diP6PLSDR05dcrzKU1MTcmziVuo9VgMEjhrAsJNO0gKblBKyCDxm9cYvN1kXTwpysZ/YmAufDWManwOMg55oeSDeZdhs36y2CaY1T6Dxb2c6GrPvj1qsZtxmQXGebbswavPIjugxmoWNPSFh8DlC5zra8AiVHFg0kBLk4IC8gng9rENgTalpAi+moVlwIljkWdq8KkhWUsFbw4jC0FRpgz6zIzMCCc1199QDQEqAfdvv/L3+smf+HH9xOc+pl/42S/q7gfu0Atvva4nn3lOJyj0/8zP/bQ+/slP6J133oFPqQe+GntPNCk5dMVQKGTIoUmqsQs3+kP7DujqlcvoytRp5ZolOL35xuv60Ac+qL/6s/+k/YsLmuAQKkd+Yz6g3UKmy2Taz7IVfeXNd+VZ3PrmtgaDSl1qiGbowZJczqRseujeO/XFz35Cr77yovIM3QAjwfuA0+GpdkclWVELPXXzqIWpaQJdw9wgM4P/RiFwT3P8bQIc7Egy2Io0kyUjniSFMiu1sbyl/npfB/bvU5Zleuud8/r+s2/r+RdfVavI5f8mVCoyBaJqyPMxHM++LPltAzIAglhgiSEoo9UI07gmmvhUrAoJJpyGHyqN4URYaYqj7N//wz/QIoIbR2rGu6DNgt/JA9wIJ9zwfz5dJmEsPneDwwizqOgGhEFKBv25Qoj64SdiSE6Pm3/CsPjhVaI5tfRicGINc3ze6WMisLIsp8sUuDdJWwT95599QUeOnlCA3n7KZK2uLl27oR2C7ojAmRPgjh2Y18lDi7rl2D7dfeqwPnDnyfF13/yMIEW9/g7Guqtt6gxrq2ugRgko0uXlhh3grYHIBgbHVILcDKWi/BCC3AgaHMqMewZ4AKlwLne8ie6EzIyZUiKAMZUt0UhDsokYAlzIOdWA58Z1QU8sMmUQ5s8e5HZ2d+W1pvMsaN99/4zeIHN64eJVvUSd5Y3lVb27vsX9Fb169ZpqamQpRYUYwRvgL8pCxADB0yTV4HD6EvcROWaszgVzjhw9qkv+hV5O13Y31lXAv+BvmvpQ0UjDnZ5q6Mjpawi6+2fnOAiZ0iYng64fgzEP0M5XQ1BtkFeMQcYff8+jzALc8cPDzb4k32Yn5OvXHvbU4+DF5e7wasJpn7qXt0RHAJ6gy2uPNRL1nUwDP45zhC17MDNgmZk80NXgMTOgJGRejWUQQ65AQM/LQpEgBjVimGK4SdsuByiZRakBBlmXv/OWxUxRRiMgSMAbqmarHEJkbCOX8ZDt4XtnL+t7z76sz3/+M3r08Q/pz77yNW1XkdPUq/rO95/Xjesr+PFzevaZZ+RyGsCz7xSkoJCCMuAlC3BnEjRVBLgRtvHA/ffpyuVLEm8OHNirgKPvbu/ouWe+z2lmoQ9+8EGok2IIKsi2/GAgxkic2NS3qev5X6T/yt9/XVlR6tKlK1rYs18Fus2ILQbUfXNTeuX57+jO207o9LtvqSjgNwaSg0Y3Lt9QK2Tq8Nxl/HSrpbnJCUVsPVMAr2EqDXJMBDHJ8c7MzIgXUjKZmX74aRBm6LZKnXnnokJtrJaT48J3lhVqlGsGw9q/sKitQV9VK+rkPXer6LRR3k0EDsjdKUBMQvly2Di6kpBXlCz4LYhROqtTTcEypzh04AAAEABJREFUM1OeBwWEg9wUeCYWqs3241d/5VdUMcZhuUIcZILIBmdtUGibrdEQJYUYxTQNgWnB1BhOmhf0BYUYFULknn7mOQEOw53MjRliwFHDQ42gKu4r7ivu67HQfExw2izIrwFYARznccbHP/FxjahDfJdTpz/95rc0e/iwjlLf6IHEUNIsJ893nDio248f1B3HD+jIvhkd3jOju44f1m30zbASChcQGV2DnPwvjI8wbN8mNjBb4vwQrgrHrmlOd0NwyFB0DEERpht48nfOR8AQIBrsrM7UY7yvBX0yyeE1zBXjxQcxKoMPA473+/eQanD6c4hRbtgRZ6yha4P61HNnzmiZLerAWupbob4KDWkVzys428sXL6gHXQFbcRnFmCm4E4PD0To+YXAe4Fy/aqSc8Y3C+GsE50+f1neR4dsvvaxnn3xSG2TIWywWLz39Xa1euapXvvNdPfv1r+vc629o49o1+Remc3RR4FA1CPhR4pfz0ICMH3kzC3AbhKhoJn8Xws1n/8rHUAYfpgFX/1soFfJJSszhN3JzmZuPj0ENzz1sf5MTc8e7TUCCDRl0dFlMuNGQbK2BwWCmiBxr4NXYKqJVTjJQ4uSeYYQYJXC6V0KNdna2lZB1Yq7rvyK4NEwyM5nRJGXQRSKjeljzhE6BPeaZU25fUFNe6o//7G/1u//+T/Q7/+b39Rd/+U0ptpTqXC88/6r+4i/+Rs+9+Ip2yDT7LMIVvtNgVxULZB4LammlGKzEIm9mSsAvy0Lb25saDHryf3txjoMAfz85MUF5oKePffTDBFsCLnDcLjvdCeXMScxvFNXqTKjsTKooSk1OTukqC2F3ckYVNAuOXEaPP/oBPfrB+/Tcc9+FV2YhmiyLyGRXNTbXygp1ikxT+EMXGebIJaBcM2O85HbK7fg+w+4Kxgd0xhCFH+hfXBNSC912roo6XAnAQW8EY0O12VcvLs5oz8KsJjs50b/SC2+/pZevXNPfPv8SRmM0DALEDc6qaAohcgkKMSrDkMWnkamuaxl9A7aZNSc67SJKgZcGDFJli2EMvyYLWV9bVQJeA6W+deEB+deqxivmUJ6lJGCGwNYGJbnyk2UynnOEIZiFAH4ifYGR4HdjA56vXGb0EVVTMwDuUAmcvj2rUVZCySL4NCh5PI45ZgahYAT+V/7+W/rjb31T//pvvqp/95W/0xts3/+73/sP+tNvPKXn33pb7twezI7tndV8N2qum2myFdQtTHvmujpxeEH33n5EAV4MHFENWdymdslUnC//4uYUBlGy3QWpEI0SdJnBA+NDMDltksnvjWeFoAonbxSo7dRaonAcCgJNyCTeV8i+QUcOrOE+uHzgP2TGeHSNTtCikvcBy52gYLV8leC1hXfvYJBDrgPmVsAZgcvx+SHDbmrpPDWa4AEnSSlkSow3tjyWZ8rA5foJZHiqDSfrYQuNtrC1vfsPUnfZQS5zGvWGasjYlgliS1evKA37Wrl6WQPqlRfffV+XTr+vzeUbqse1yqSAIzToJiAXC4Y0JH+u6Rsh0xADZtOoImAkKGrok4Ia+pcIKC9TP/r+hXN6f3tdmzEKtiTmmkW5Dg3bNQtMycSSpz7BPoKzRSKwC51ZgDfsITGnzxZ+6DLhvhFgeFeDYwjQBhAJ+sqW6yNCI+9RSyxzbcPjCJ1Kpn49lMtTlpOp1YyDat45/IaFZEiAbVJQxrwR8zxzczuI8GQpantg+sb3XtP3XnlPIyuZH+DYJMu03a85sMjRdeCKH6WRhth5r+prpEqoVpA61osBTynpFuqf77z7ttp51P49cwpWsfgPVbQLHT9+Qhvr2zpKBj6E7hr6d5HBu++d1S7Bk2Sa8ZncnoQdNGzT1znNbbXbvB+qR0IS2OXMEHP+8s++rCc+/FGdJVNMamQhaBdbyJFtwf0MAXUCn24R4GoCfINckxOLbgy8ZibRRvT7V5vMDDqTQoz0S3KbRI4hNtJ0u8Q0xVZ1XYxXkJEujhStkdFKDPY0kfhf/M6/0ttsWZirhGJrWsMEJ8gAFmUqMhj0AQ04eJ+AlhCcR+Y0TOpkBaMaGWMADY6oDAMKEPifvvxlffFzn1RZhnGfmRGzchRQIwLmdruSBW1REC/JVLI8A1ZwXuiPUogK3mDSCLoaf9J4fuA+BBMWoIogU9OQyJgOp88DACQxPygY4xxyMO4Dwxr1CZTvUCO6Ae7YmZaKjtZZbV7k1Hlpa1t5zOTpfJEb2WhQAcJ2DMpCUAROadL++Wm1oK+MuYRMnMSE0jLonYA3R1sQMBJyK1BuRWAxM5ndbAlOzYCJvGrmiY87d6AvKHC8vq2EHvIs1wTBUjKBBpbh7AcwCmQWgG8SJ1qVKgw0JEFvlMug10hnV9ZksWCEVLPgjHnIo9wWXGBBJg9ob168rBp4iecYIroMKvNCMS/lzmNOF3IJ2MSQWtOQLKIFf5cuXNIkdRbPEryY7fS7QXtQFPR3slLel2HsZQwynKfDzsEJyotChjwtRKShf2guD5dP4p3L1EyK/KlDph1GXQX3yzjTebZaV4F3bnNLp9eX1YumhDzGDX0GBcUsl/lc+qPLAWZ6yGmEg9bopIDHJMnMlAHf5wq51WQpCS9P1B6DRQUL6pLR9LAZz5wi8/qDEcG+78PVJBvjivDEFMnnhDh+V6O4RMuBYTTH+6lPf0JCPhGZoxiNP7xrT8woa08pFqUsBLiVagAa8IjSPJsU+WHFqUkyhgSezZ1N6NgVLxXAaUHiR4vzc2rYRbFOkuBMo+5KZlKOzV2k5r1n3+Hxv/5zx113q2bSoJbuf/hRTc7OSjEoILuYZSqoiy8vLZHhDnTtxg0NiBNDaocBp79w7n19/nOfksePst2GBINeY4vbV0lyJZOi241JBm2IH7YruTyaJvnrcUN8qpGWf//Q+1EB/UxCbjX+6noJ/h22DsECs9HmjTXVGOJUp8sKWymYqYSxEcHAkfh/y9aZnpI7FajVIOxEljEiBTZWBgMwnYqxZG6QeA7Jr7SaGbQS48+gLCZRfE9yBbqRuNF86YtfoDYw0EceeVARYVSswn2M0cyUwegcJzsHDx1Sp9UCWBwLE1DyFcMUxszBngK/GgzRjeJmq1RjeAJnYkKF8kfQ7V1SkH8yjC/PWyoILAHhWggKtMQc2ByvrmJuzrjEFTkrQ5H+9YEE5owAMIuSI8jLIlceo0rgON3Ge7MgM+NwYlJBkve5wgJ9Dmdubl5D+M2yOIbrMvdsYCxDxohmZhKCa5TkcsZCkIspWlIWTSaNA5bfzMzMymlMYEsoz9/xWhE5GrSEsV6kGkPA9pTRF6H53PXrbOGi3MF4KQN2bvATcnBEGU4SGJtCo+vUQHdAYsE5SuOxDi+IP2SiGcZrHsyRE2/HuwOT6ftsP1euL8vZ8MA1s2dBbhf+XIQCG6xllim5goDfJ4vxeS6rLit7G7gpIQUU03B1vhofy81Y3wAyaJBMO9B2Zptgtr2p9T55CzpRlmsXO7+xsam3V6+Ty/hIGjACc/zHm1mUg29kOJI3uDBTgX5/iDexk5DT4faGrTrNiEwxROUZvFRSBr5pDkuGuyNtgLNGz/ilYE0Cdp8Di7G8sauUxAJcq8Y+G1qJrCN0OdwjR46PdzHebwF6XHFjXgW3JgsBcKaG/iFb50zS+CDNmaDxVi63ClpH41bxPkBrUMbc/Xv2aoUDnhjZdSzMqSwdQlIWo4o8H9duX+ZE+9Std+g6O5hAMJrjQOLg0RPK8J08LxTzCB0510xX3ZbgYZlac3diCp5q7aem98gjD3BAd04ZdmEWwJ+pt1sR4HoqWOhHCGGAjyaZBF3Ol5nJjCaTf8yvDXeM9X99mLvxj/tMQ18Nf94RVpZWZKTCiZVlm3uhMMMhKrZvAUaLMsow5kkCW8YhwzwHATKEiMAcUALKxuaGhMD9P8PF7JTnmcieedPI+J2j6IhDJZgtMLACgU3khQredlm9Is9Gu3LpKluWbbVsRIqcVLOSJIgNzNmhxtSZZm/PVmFiYpJifV99TgjltICkwThMQb7l9ExhSLG0hocKB3ZmmyYxNCDUAoUVkmVChmPziDhhyYGB1xO6k5PKoM1ClIRJAD8xt+bJufFVp6GvAR8/qjA+N5YcxTqtNcZesyDkKC+GIERI0BZXkwGj021rbKDwJWTYLnNWyj3yefsxFt+m+pH8zu62uii7XbaYG8ZzfUq0IFDKLGLI8IRc3WAj9AZajYwbBsyyEpuZDAISeFzxFfJwXjrIr6bft1EVnjb+vh5jjCzpLU7PRqFANrWCSfw4mXK4DqdV5GLXJZH6jyzqwhpZfwiqgtTEgPnUnBQP5EYay5JgUMiYoyyyLarHK3rAAWvsLSGnXRx+ampijKhhkfTFStAkPnluGjVDVTA+ZHwMmXyrWGIz8g8EGrj9NjHGzFS5vrlvLGlo0rm1NV3a2pL/36j5REd5UShEU4LffiJbpSzS41oiZ8POhB6NmpKw4ZqMbQSNrsuEXn0hzhhjFjQgo+v7e4KVB6ca2iuy3Qa4hhxinivFyKJVKwPeLgcaXo7A4BSY7/quXA5JGpBd1jhkzVzfgtbgGsubviJE4U2KluuP/qc/1sREF71XGrPNeOc9yARDDloN8EZOF8bNjwwZyQ1VSVQK5H7g02pkNCLIJ67Rgkp0fur4MS3duKYcfz90cI9cT8b7Apn5mAp6zl28pPseekTvnT6nWHZVUl97+ZU39eprbyqZKfmfZBpAwwolE8NGlpfXdODgIfU4xPnRH/2YhqMdvX/6HX3ta19VjY9n2MbKypYqDLI7M6NtFrTt3cHYlqbn5uhvlBob0w8K/AfbRAAN9Li+NylnuBz0A7txnlyejjvUSCFjVs6IAukYBuK1sO3htizD/G2oosw4gGirxBkLlIUMnQ1mBAUQDalThDyTLCjBXEJxbqiu7BCDYjSEZoqS2jDTygtNAqdl0iQBiyEyBU58ntH99z6g3saqHn3gTmVWMSfBkNTDoN5+9z298ebbrAw3CGRD+nahA6EaDQgGoCF1pSErKSSosSiDphgLRRRoIVeWlSoJZpMTswrjvkxFq62iKBXzUjkrUYZxmkGcJDNTA5YauSSuFYbsSid3l/Nl9BVFpnaRa5vC8RA63XAaH4+hJmaLZgkoKCQn8CEkJe4DKEqMZ3ZuRjPT07rCidMlDjNWVpYVLKhNphKRa01galKS+QQBLUjuCJWZKhQvloqmiappQ4LbED32Md7OJIGDeUxRY0EV9yNo6kxNKcRMPm7E2BH6878KVdO3xDF9neAK2kTz+0oVIAjvZNUz3VJTnUJ5SEqhpessbilGJYvygJYENXkhK6AHfMI+Aq3Nap9nhSI0R/onOTDaIrj5lze3yQQt1OIVPIxUs4XyrVSnUyrGoAL9QCaQTRaiAjJR8Efj180fvzOZZCYopUmDLOgSAW7EnDaLReQ5RkG75KIc1o2qWOgKhwcj5AMbYg8AABAASURBVFLRWcngKwAnyINaDryELmuCkDWSO88WAdO33A1EedAYjgNbYqbJQBChz1vFhGSmPrWzLU6DA2CDBYKMVGGgtRK8Shk2MHQdm0AgWcigP8k/uUXl3FpjWllZ1z/7rX+G7e/yfqgAvU2dgAIcpwWbgkBkWNMajVJDaWUkD9I17yuCccV4oTtHVIHTx2dmdAHH62rDXU1PttXtZPDTKPIOYBqRERb4x8TUvP7yr/+WhaJNzWykS5evcVq7SmxoYZMjko5d+vtjGR7kEK5BrjeWVuUBbmNrU08+/W11J7r66Mc+quXlJfwtyD+jqkEnuQLxYUDQG7Cg9ZHRQ48+qiEDhsBxejEdJXhxnxAPDWMG0OZ6MSjO3L8Y73i5KJQxk39TuB2CJnHyPVOTRN9tTe1paXK+5AR1W1krwhDjUESA4QQyYItbhBwRQgBGrkg2EUJOQGpkygV0yXIEXDEuU8xztbJSXY6M5wkyMzjCJMZbxgCMJCPgPP/Cazp4YL9Ocgr5kccfUl310EWSfxoUWLGi7nKq5cXXEALdvKsDSjYZwsnhwWKujFPZdmdSRZsGrowtk0GbZYUKntvdKZXtrtpd3rMSJcuVLKihWYgKNIBjjCgefveQuYaQ4G2ohMNXFGqrUU+twjQ90dYU2cEWjtJn9WE4NtEwPXkclJl0M0DRxY8rI2F83HJytMNJ01WdO3deK6vLrKDUK/rwjOK2NqmTEDRHno3CuwVTyHKFVkfZ5JSMlnUJ1PDZD5n6OENPpi1WzxE4uxMTckUn8SkKbaG0ZVbGC0vLyuF7m2zd/4rUJsFwA4O6REE4d1mAOwdXIqD53ODBhwL1RKfQAsY/O9lS5vQH6Tr1xxUy6dWdvpZpvWTIMClDfrsEziV42GQLtgMPFfKvFbVNEM3Q/ezUjPxL0stL67rEAVbICt71NILXCh7MMuQX1GZsQdAYoPsK4XrLMoIA9wmevMUY5Qaf0E4MEKaggRrtoI+y3dIEu4+YBUXkUgIrp2heADcp6j22ZSNsR8xp4D3zK7Kp4NH598xjRHBIltQn0Plf8XKdmpkQsBLO6fptGlOZtZXHErpNiFBF5nQm7oMCuqEXMpMa5CT0VcHrAF6DBfpt3N+ANPGeUQSeRp08VwXeVqujTbbae/bMyCjWx2iqCdJm0CE+zGtYgD0QNNDeNCONsNEGWzWCF0eZjK8FGzKoEfMCsipoi3NTbE+vql1mOnpkH+M8rNSCKNXYhkFfgQ+dO3tO1ykv3HXXPZqnrELsV5blarNgmUzz84u64/Y75P/Q5r79+9h67o7b0WPH8bfWOLCvsbAFbKHd7pCRdwSrCqGQIStYQGsaB8sdAtdFDp766N2DnZdwGiHLGJBTrZvzgpOo9IM/OXo06EiJHmQQElHcs6rCgjpZpnkCzuxsV3uPzKiYsDGiajxYymFE8NzwDOfyjwNrQVxsgsxQRMi0k6JG5ZR21NFuaGsY2+qHUlXeVT4xo0mCz1TItcjq2YXKqaKQKzGLUS+R7k5OL8q4v+XEIf3IRz4k84AyHKjiJG1+ZkodVvYCYz116gRsadxqxNIEU97tqD0xqRYBrGhNqOhMKBZthawlw4FCVirjgMDylloT0yoIgMIgGwW5gTaNc+Uwk8yMh6QsD3riicfGwe0jjz+qmkLt/Oy0jhzao9tOHdHiDPiKXJub26zWo3FwM4wXCLIQFGJUnudcg7IsKoHERehtRLa5So1iwBbG6GihgxpnqljFRmSDonzgzhtChENpF/q++PO/qJ/8lV/Vl37pV/W5X/llffaXfkmf/9Vf0ed++Zf1E7/y6/oC789euy4j0DsnA5z1Y5/5jD7xpZ/Wp37q5/TYZ7+guz7yMT362c/rkU99Vvd//JO68yMf0TTbCP/7pgEnyQnmeayVNX0VOBPxQHvmJrQw3dEirYSegAFVlunA3fdq7tTt6h49pcXbb9MmDutZ7MTCHtniosLsvHoTXW2zsNjCosp9+7RGkb9ENzX6argO0E9VdNWgu03s59rWrs5dX9FAcbztLMpSHtxHBIQKgw8xamzEEnprlMVMbpeJ6BChTWbaJLjVMuRuKoqo/Xv3aO/8rKbAWWLneTDFkGuFrdM6deQRDkXaozb2MiRwDDk0GDUB/I1GA1wL/fBbufuBpOR6RB995m0RBLaZM7KoEHJ/SSBJsrzQ2vZAm70RtlFjGwk6ReMKrUMWkQqeEn5QkV010FsB132uBp4vMh38owxSkWV69tln9ZEPP6aPf+zDBNsdbL+SBYOWWlzUEGzHcml6KtTTXDvqyJ4pHZuf0Ml9C8pZqJSgCzxFUSKXXHlM2rswzSHVhhYIdC6rQBSM0YAHzdAR4Gtzc5PsrIcNI2vixvzcnF58/nldZNcxgocCG//Yxz6mE8cJZmULmQ1V0W/IapeDFg9o09jCi/j4s8+/jAwyuV330NOASAkHivAoMw0IyH4a/Y0nn9QAe9zC54bIq3abA2YND46zRlYj/AVBMM1kIchpTeD0H7RXK4f4Di9KJFTCzCc//rhSMWIvTPaW5apwsoQCagD3dndRnE+VACezIDNjcag15H6AId5ImS4NTav5lLYm5tTvTGvZcl3glGqnnNSBmUUdnV3U/takZvNS0xj3BIEnR0DoWN948llduHhVXTKGg/vn9LnPfEJT3ZZ8S7uxtjzOmB58gBWEor4bQAOTNYyPcGQ3aIUcmqJq6KpjkMOEBQQalKAxWTa+D7FQEu8bQ+dBgOGa5HzWCM3hNqzoOUHpwL55eNzV4489olF/R5//7Kf08IP3yJ3f6oEyE1vUHeoLQ9VArQhHyTNagkwa4wxj2F5DqXBQN8ImiZGCAiHTpAShQcKoKg1+4HBjGuDN+XNH2nfyuPbdeovmjxzV7OEjmjp6RHME+vmTpzR/4oQWTt6iQ3fepYyibg+jyTDiPsZ4iMLwwTvu08E779OxBz+o2x/7qO776Kd190c+qft+9LN66NNf0J0PP6wGvrvtUocpBt8N3FMH5rUw2aF1dWBhVp3S1M2CkDC120oZ2fjHf+bn9SM/8wv6KNeP/NRPapBlGtWmH/3xn9TnfuM39Nlf/U2u/1if+dXf0Id/9uf1qV/4ZRHX9c6Zs3riJ39CX/hH/0g//Z//cz38Yz+hL/3T/5U+SeB+7Is/pXsIvGvY4wADL6kPKgS21RVZmTtZLv/EEGTjZoohyj8uWzp1ldpM0e4oC0ElCjqGDu86eVQnDx/koCpTxDZkUZUFXV3bUGJcu9ORFZGt7Q0tkZFepv/q2qZWCbh99BMDsAg4Y2Mh+PZHaBub1+SEhux+Nsy0nZKGMlWNdJ5ywzUC3FKv0ipMexYq8Al/EvqPIVOwIA/OYo74MF01xpEY4PcZFjVR5krMX6NmePXqVR05ckj3Y3+DwTZ2WathfI2+yzwf67BDjfTRu0/pC48/qC989CF97rEP6Ec/eK9OHVqQ19aasbETUsBd5KZ1DlsyMvW9e+eVCLoJuxfIhwTvsS+4HlgIiiKHyqQXX3pRZ8+cxt77CnmUL9w5795//zT3Ad/taHpqSmYiixyOx/vW/rvfe04VO66l5S36TRMT08qJAWskBy5/UwYvUgXvVuRCeeP7HjS5/Q/xHZcN7KoxqcI3PIiOdY48IVmONLl8JYWCzohR5zIVtIznQW9H/Z2h8hjG2ZILv2bCTn+kXRh2xoXymA8ZSQkh7fKwoaBrddIFlHlue6QtsqONYlJLVuoaq/Lp7b5eurasBqc7xuq+hy3iAgY4m7dxmlJlXowVe+bSNV28ukz2WGndA9pUS8eOHNCHHn5ARw7u1e7OhuZnp7W9tSE1hqBGtL6GKGDIVmiI8io1GFitCisbIIQRdNXQOEIyVUryK/FWQ/qxUY1Q4AgDGZJ9DMgW67pG0M042CVgra6uaO/eRa2sLSmLQnndsXxuXL+ik8cOs7qaOqxaLZohB8frDrEBz/7/IKyuben985fUp0ZI3JOZyT9mpgRN43voStAakK3BQ0MTw/hRST3OCByf/smflmcb28NK2/A6gAmvT/ppeAUPu7Qtzu6/9HO/oEvLyxop8Ufy/k3e7SKvbfTTGzbaYe42Y7eGtTZ6QykEicxxdnpSd9xyQicO79FdtxzSQ3feqg6G0SkztYpMmIVmyMgKAl3MM61s72oDOJu0y/BZW6bEIleRmW2THffJmOtyQnV3SlV7Slc2d+TZW4Fxa2ZaOwSIbeygx7a5157QzMlbdeJDH9J9H/+UPvvLv6rdWEDrQK2JjvbtP6Qm2Vi3KRj2UssZrAjieYyKFsQACdrOLy3JdT3FvCP7F7RnotSe6bYOkK3MtgsxUFu7W7IsJzOulLOVNQLJ2xcv6sQDH9BPUu/6R//1f61f+z/+n/SBL/yYdrOczKLRFmWDIXbVIM8amX2W4P5P/8//jf7pf/Vf67f+m/+LFshghgQI19Mv/xf/XP/r/+t/q//yv/2/65/zfs+ePTLmuF4rxuBuyEo0E48S+hEvgxls0bAJ4Z/tEFlUkpavLalFGeHd997WPXfdqgNH9jBvpIKgzBQNqfeVGNATBL+H7zimw+zG5sqkfdOl7j5+UA/dcYpkoaOEvFxmiW3s7FRXW5tr2rMwpxb6rLH9PllVH1gj7qsmkS0OFKOp3SrVRVdTUxPUw1/XQw/er3V8Y9Db4l1LH/rQI8pi0s72BqY01AgYx44dUwcdPPTwI5qZW1BNLFjf7KnXr2VWqGSn1cZWdtnFuFzdF/sEsgAtFf7gPjOChgSDyaSAbiveM1lCSlmMasbveTIkSkvIjTuFCYJN6UaLYUC/Gv5sXFvV+VeXFLD5qYlCnS6KJQrsEPRqBJ2CxgD5LTFvp0pah9CV2NWNQcEK1pKfxDWhTXpZaC21tFxFranUe7u1vnHthg7sO6hZcHdxhA7ETJEJTMGkAS/kpd45d1VnLqxIluv82fcVbIggghYXZyXcVsxZW1lTcI5hbkRtKUHjaFARrCpVBIeqTqprQ6A0ZtVKBLSGxrWRhhgpUzDaWgOC205vFwOpqEFWXIcoZ6iaATUMP/n0U8rZuszMzICaycgpooAZtjxFZsqj1G1FZaw6q+vrevXNd/Wd517UK6+/g3GM9OzLr+vN05e0SX2tQWkhZFDUKEFngq4fKgSfUQNvNTzVdS2v+/iqmcD18S9+SVXWVlOZQsiVs1pzCyWBcVEhL+gPMsirkeGRO+7SENqDgipgClxC+Q34E97kX/Uo25kKVvAsmnKCaM24aRaUNtvTkhW9UwTNTRY6sGdGhZmyUCiDlpnpjhbnZ3TixEndoHZ3/solZDaihjZS2Z1WXSUN0Gm/V+sKgXaXGlIFHQOZ+pW02tvWyILqJtMOAXYd2Z+9dFlnzp3We+fO6RIncD3ehbkD+sCnf0JX2cYb40dCzmSnQ/SlEOTxIMTIgsULbDPLcsGy+mQ97hQN2d88W+sD++a0b9+IhGwLAAAQAElEQVSsFuanoHtSR8lMZ6a76LcPmKDVQU+7OP215VXd9tCj+vCP/7zyhQPaYXHW/AHd88kv6Iv/2W9pi4VlCC8Ou0ae+LLKmQV2KXMadqa0y6I9ZCGqWci62PjMiVs1dXi/WvtZmJHtBltz12uNom/aaIMMUBjkG811IzVIKkl0jPlD7gX3hSUFOl568RVVLCaT7bY++tgHdcupg0p1XxYM293RbQS9Ow/Oawod5pQXIoc2RR40TYBfnCy1MNXGDGrQ1JpoBYJaUBvbPbB3VtWorwq789ZjW80oqDF0NnJy1C1bKvISWy91Az/eoQabhZEe4VCwTXb/yovPaQ/b4Xffelm7BLlbbj2m+9ltDQleOYFxZnGvLi+ta3O3kv/7f0srm1rfGgoTQIc12Zr30whgXj9N8OQBb8QWFeNTiBktSvQnfATDh/Y2MhQaFz5RKKWGVinxJxQYRTCTmTcpYhB+2HDH4QNqqDvkKGtiqqPVVSIyAcEMA5LJELYAUDdB1xHERizVC6Uaa0uRMZYhqEbIiqtBfFDF3Lrs6F2CkU3PK2dccD2CO8dYp7tdCaIt5Qg603MvvA3eAW1Tk9MzwDJem07dcqt22D5cvXpdO9vbOv3uu/rWN57UN7/xbf3tV/5O+O54bIWTVR7kuNZVI3+ueR5xXxMY/b4Gn1/X4e+pp57W009/Ry+//Kq2t3fUozhew0DF+I31TW1yYvjs959Tl0zjpZdf1vMvvaprSysaYPALszNqFzmCTVqliNpnO9GETBtkKwUZyuWrS5rBESaYWzUufDcd8TEhRhrGa2F8K8EnztNjFfVvz69v7cgwjhP33ienPViEx1ob0LTOKeHO9ha8OUwpZiif+X1o/uinPq1VDj48aAkZm8ztAuNutE3/Gtud9Y113SDT2cQYG5NaRaGF2SnoqRUwlIhBiVPCgwf2yVftaBEjyjU3P6P5uRmM935du34dHa1ot99ThTwnWQT6ZB2BgLsFnjNnzmhtbV1DAsiQBSNvdTUiU1siaywJCJ3uhPxrF9ucTvY3sDN2ENubW9pAtwOImiJQDKHfTyKvU1ucQoZ5yJSznYljmytkWYmBO+9RAbsaUBMTcxL687+R49vuIsugPahVZDp26IBOHT+sCUofIZg2CLDb7AC20NuHyByH2O97753WKgFvdWVVPTxw77Fb1Jlb0E3HEh/XmY11ssvC2hsOdZkMy+VdYV8PPPI42+lKvqM4y3b8KrWqLQKC25Q74c1ghqjRevKGL6AcJQJhg/7dxfyeDmUmtdFtaUG7OyNdubhMsJlUN+/okx//sB5/9GHhNBI7kHvJ0sqYVDC+yIIyFoAWganBMdrY6JDFxeWR5VEuG4xJhw8eUIwBHY0AA811YsGqAVcTPBoF3rUpE7SBU2O/I/CsY+dvv/OOFvcssGU+oIc/cI8O7J3TbacO6Z47T5HEzOtjH3tM77//JifAy3qWet2ZC1e0vtOT1yQbmS6xU+uPwAu+Br572FCPYDg7P69N7DqhwyEBukYeFTaVXE6SLEQXi8y4NhrfExx4YfJPha2J2xAwSF8VIk8hmVqKOsi24YE7TiIwZ3LEPBsDjCHD6CPBQ2pA1JipyVs6vznUDobmRlEzJinwNmJwSQpBMS9VtjuSBRmC2iIYfuP0BfWAUtMqcAsGSgwtZ0xkfp51tM3q/8xzr2pjc8CITBtbPdLi9zUYmv76q9/Qq2+9M1bAv/h//gv9xy//uf7jn/6Z/uQ/fBkaM8AZijEYD0qNjR2PRRO6bvY18NoAtU6BcdK7776vP/j3f6jf+70/0G//y3+lipW6j7CHrCRuZEXeVhZyPfPM82pxavniS6/pHFvp7d2hQoiaQvkFxuOGWZFdFDi3wXu701FRtDTZacm/FtEg+JwsoxJcw695M9P//6dpkBuUBgtq2EausQX8mV/5Ta1zHxgvDOz0u+9A87u6dJ5s59IlXb12TaucjnoxF9aErSgH98m77lFl6A0aBUx/4UHx/fff03XmXGQ7dunyZV28clVVf3iTjxiVEFaN0QVo7Xa6arfa4xZCINBNExg6KsuoY8ePIo+2JiYnlcF/gr4up2sG7hG8DgZD5WR8pkAQHqG7oWr4PbO+rdc5IfvTP/8L+ZwErhm2PReh6+Kbr2sSm9nhUKmBmVWuB46c0AgDX19boRi+owz5FmxtRqGtjVraVtRmbdrl6ja5g/4qCbvLNMeWO4P3LAYl7CyoVrdVaD/Z3JH9exShuYK+2qKO3H63dlOQn/T5P5H97FPf0SbZ5IiyxdLGllyeNXADPIQQlBM0a/hMqVFDMPV/zikgswHwbr3nfgkbu3DxsnbXN/X017+uHNlCypgOA49c1fKPYYe1HK6YAyieednwBMIE750YNF0UKsB9/cp1ff2r39J0e0qXL57TsaMHVQT4Ze4UAbyMphx9tIpyrLcsi/jKQIsLs2RYU/JT8BybmKJuODXZ1RSHO0OQus4rdF9ha3WT4AkCMKa8KDQkiJ87f14bLIo7LFz+j2NkWaHpmTnsoS1rhiqyiszuInJJ4A26cO49FrcluS2YMi2vbKmxltrdWQlZ7FIqWduqKN0QSMF7jaQFFnTb7XciGmSCXQwGI9X4lMNIvKwJrmYmcZ8UNGKMPzXMF7MCevFSE2QreO0Ga1ZGZ4ThiFMV1qidBfn98uqmdjjW93fYBvMbGEHiEDsquvraC6/rbepqQ0XVlmkI4gakCYwBeCGYAKlkXGEoWcSgW/qDZ7+vFeo9GxTsRxA64QLmAGMWgUdLqki5exh2w+R1nKHPCrq+uatrN9b12pvvE/wqdSfJ6pLk29K5+QXNsbouEPkrxrowDHo8WNRKSsnGBlNzTSGodmVWiUAoeUC6dvWa5meAgbKmu5O6yrPT38C0Mb7daqHEKU1NzwgJYDwthVjisLW67e64HpgQsI+fYYGoWXW21te1f9+iYgi647ZbdfjAHu1ZnCfg5Yjccddwbq4nmkEjzPhP4pfkVCvPMz3y6OMKZDkNMjcznb1wXutkkwG4nbJQgKI+cvRsdn19A34qYDXUSyv96Be+yEICDmSfMX5za0M3rl/FcCtkUCnAXx4D9FS6dvWSOjhHxnDhsBsUfq9cuaFrS6tyg+7t9sCUtL3d0xZwylZUm7pVBHaJA2R5rhqOIrTGqSkNyNa8VjLsDdTGicyiLhGM/+hP/0Svnjmn9wnIv/Nv/p3+xf/rv9PLr74CH0lbS9e1eva0dslMY6uUZ0MD5DExO6ei1daQrHqcIYPzHLy+ev6y3iaLfh3HeIMt02kOBc4RTK6SgTc46PGjh5UF5Amf7iRGnxEIAn2TnUInjx3gPcKm89rKkg5waNNDj32cqt3q6NnvP6PT772nwPsby+vqsPNwPiLPSaYYogZkfi6yiuzPZZzo2+VdPjWNLmrdIBjlyHOZxSSLmVy2mJ8sIHf6xSdxDcyrK4lEix6/1gpm4AjQaOMANpMHdWPi3vTWO2/rzbff1rlz5+X2WRDhjh3aPz4pbZWZcoJvgU663Y78M2JHUETTI/ffpzIGAUq93R3lLCau6w12GwPXWZ2wDamCyAE8eaBzn0rI7n7mTs/M8L7R9PS0BH3X0ePpM+dVkt1tYPMuh/6wpxqZTyKDg4cO6eCBA+OMsGxP6xpBbnZhn4QOWxMzHOAMtEZdM2Lrm5zU5tC8sb2pLCvUY6s/go4K3CFGVSwmNfpx2DJHT5yKhdxOEh4TLYqLBixwCbsJfYJIhrLMTDGEmwLFjElhSFdxZRQyZHAN0wIiw+QQGiv1ztUN/cHfPa0edbSa1SgpiCFKBBHRYpbLQiZH3LD1FfB9bmDQ+6zEVwc78iAXWGWmCQpH2DZkZipQgtVD4IwQfqYmJW3vDHQZZytbXW2xxd0gq4nA7pMhuCAasIhPAaweKW5iDo9qEIK/8+ZCqRGUv6sRUoNR1Rybg1JLN67LLMhp7kx0deb0aRVFrppsKaHk2ckpAlxXJcZQsuUUvMZYqKDO5NtZc1hunSCdQfGH4eWu22/RwixGAO/7CGxHMD4XwamTJzGOWQXoDzHI+BN4EWOkL/ygRSCJrX2l/QcPqUfQzjHY7V5PN3BEi4Fwl9RCVpOtYrw99gwlWhACk18b7oeRYEpwruA7w3B8GxlMystcga1nFytvs5i1aBfPvKe5qa64Rf3D8cLhW+Q33n6X2thFXSTTe/f9M1oioOzgGB7Eh2zLXPTbbL0y6EsI09odDcHldT/PBFyOAf6WcYR/+2//rZ57/jk1MSiVhXKCyPeee0F/9Cd/rL/8q7/UAEMvcYwBB1oR2/Ov0PQ5UZ6Zm9PszKw8Iw440mloeJXMaJkMYKMyrY2S1obSErWp6wTBdeTltrBnYV6JiBFDVMIm3A7MokII6iCD2YmOyszGsvDvOm5uratHPY7B2rtn/9hR9u07oIwAvsW2eZXAa8ASnxBdR0EjsnxLporMIgDb4P0w9c8R9xts46IFXSfz6eLADc4qmQz8jsNpgiy/VQPfQphmpgCOLMuVgSOGoBhNUY2wSM2VQZTONDk5oecpp5w9c5EF+YYi8w6ziBLnlGdRiXmOx23dA4O3BK1HGdNtZQomrVA/7bFT2cafvHxghl7EC/w5i6USDjSgaNpDH86LJw4N8pycmGShvC4paJMSyt99/WldIdE5ffYiNWchN9pAeuHlN/T2O6fH/3ajKSqlSFzR+K96Za0JrbFYrm31NYFuBwQvP+Dbs3evLpPdB3gYIlNEK29uT/4cY0ASrklJ8BxDxE+RnI0fJRnZ6gh5JoXAmhvhlB/dvKJ8a1hFRhqyZZmbnRkP9AhpTKxhrrKoUT6h3/mTv9Zmk6vhuYkG8Y0C75MamYXxsyvQ7wUhSUmQoYbCZx4z3aDusUwWt4XTDnCUKYJIA0PdIpf/5xQz1GkmCGhZLManRzPTs9q//4gOHTysw4cPK88LjKtSAL8MyDCRuG5TY3Bj8QAGwpt0cJPgK6mCn1qChjo13EMVV3c+SJaERAh+69SMMmh0ox2QWbahITLOM6YZlDtPQI5YZocAt7uzq0nqhxkKMTNleaapyQnt37OoggBiZpogaObuSJbIiHd1kNPAafj1LUSBQ5R5rjzLxwbtRu30G0w5jUbEMYgbUpM6d/aMsqIUj5ooMjWcXo021zVVFnInCDKRYo/hCGEMEHmPrq9+8+t66aWXMKwbSsgpz6OGu9sacHo22FjVEMddmOhqz9y06uGIlb3HorKrHrrpE+CzyHhWU6+3AVbRbNxefOl51QR2r5/lMZPA352eUWq1kbswNKKOpBJdffnLf6oV6n0BfhCzIE0j3uVFS9vI+NvUP90WqiopYZkN8j3LQrN8/YZWyKj7ZCAzC4ua37dfp+lryo4ScGuLqppArcs0BDCVjbHjFGUJjho6CAwuX/BYRGYpKIZCLTLvSUoLk+1cc1xPUpO7wCGHwU+AD8sz/Qh17SXfcQAAEABJREFUzHsffEibBCojOFwiuxS0JYsymsuiJmghDo2w4QaM/UZ65OM/qgHbqquXrqhk3LtvvKoiRuzNR8A0OvB58olybFLgPsUf3AcDjQFNGkKPWVBAYDkI54q2FjoTCiQdo1HNNdNf//VXx3poE/xQjFx2kglS6K/VNAmfrsf3GVLvlpkK7LUiqPgCDWiGR0Xkw3qMzKTIfXdiAh+rFbkvwHuebPHa5avyAYHAEuFJ0D09u6gLl5b03plL+qM//Qu9x4Ha7//RfxpvSTe2dnX+/EWGBe2yC8hCrkvUKg2fUsyVmN+nBOB/vW56dlb79u8f24P/TQznvTbQBeSAXY5lJp5pCIy5UoVfJvkgGj+J5oHQeQ95DLxKykNUgVDBRRE2V0YwCEzM6JOlcWroVxZM1aSZ33zpLV1Y3lSNsRgQXKi+UoS64dYkRJsQqvHu5t6YLhNyARZwDx/crx3erREc1tjT98kSB2RjYl4LZ10kC5pldR9/4ZCpWxSfr3PKtru1qTaGe8stp7Rv3x6UVimGTGZBgngXwDrwGlZDbxVGZorgdXaNKxh4h+8o6Ycfo3C7rQCvgKAzodSBRjg0MzRiRe9kUQWTOkUcb9/3EeD2UDOaIJuoqVeYZfJMxXF6C/AhDLOqR8oJSBE5V/Dnjn6FetcFtpkGvDzLlWWZJJPjDoHVmYxrcWFh/Oy/LAbkLJ09/b4aDLrEUSdxzndefVFPf+1revGpJ/Xid55ma2IqC2AxfpNC/bkLl/Q3X/2arlBD+qu//5r++E//mBrmGxwGDJBbrVW2qj7v2W9/U889+U1tLF1XDt2ZBSVkNIHTz3GQMD05rf17F3UIw5vDAH0bcZ0Ak4VMfbLlhkVte2cLwdbYnKnDAjAJ/YBSDm8e1EbDgZ586ttyofuWYyx77EN8EriEo1Qh17ts51bhcY4gFiKBB3yTeabrFy5omy2z//8Xp69cUR/nTsjKF4AhGZ4Bo8Guhmwtd8k2LC/QYa1Oqy1jXIXVJ5kwByXLdWN5Q+fOsSXH1u49dUL33XYC59vU1toy+o2MNDXM+8yP/bhqdHuFQDXTyjVYX1fiT4WMhtg6twohwirQzZRMqkOuIydvUcXiPUA+eZB62GTtyMdjbBxwYF1mTODGYRj2x61ElycGAEXvjZL4ICvjRQZfoTFNEbAJcWph1iEFtbKWEjJpof+KA6YKeQRgB5MCvyLyxdyw6ZF2t9bkh2IhBDXMaQjQPQ58au5dDy7HisDndixgOE8xFtokg83zFov3DNvyvmamJpXBW4I2WaaqRvftmfHisotP9D3zo25nFsnohvBRC8PSkL6CxOAGJ6ioS7CjW269XT/+4z+u/ex8Ar7WaregdQjMWi6BGn68QY5q5N6As2iXystcDbuwhp0W3QrYm9NuMOu8ET8a5RaUB1NEWM5sHoIywE61Mw3YwiYMuBm3pNia0Pdff09//q3vqskKwR8joZstQUJQHoV5go9G/hkrBwkFmAxcG6gIKMC3geukxn5SmReFpsgUQ8zVapXE0Qb8adwiRiuYE0Z//epVLV+/pvXlZVXDvmbZ/jX+DnrHBiFTCJETPYxwzGCtqvLW3BSKKxBjaBCON4frwkr0b/uJjRAmgjJkYZKGBLiaVXtEFlPQ184iq7EpI3AlHHaejGea+sYOmVVB0Im8H5GBVhgHa4L81HDEVnud08EhdPTJiJ3cGlkOCJpbBAVfuQas/OLT8HJAPaeHUxxgW3T08BF1KNZX0LsBjAEZTPEDXv24/vUXnlePrX4Hvm9Q3/FsxLfPRkBYWV/XN775Lf31V74mr2P04WNlfU0vkMW99MqrMjOcIiqD3xZ8t5Cz115LHIRXmiAjXZifkwe5+ZkZTcHr4tys9i8uaA65d7sTykKmA/v2qURn/h1E17sHtBo9e6YFErleXD7fp+bqgbNCHm6osCpDDjflX6lpgpqYaRWLP/XQI8qBv0sdbc/iorAIZeizZCs+4vrqu28rgbtCpi7fPvWeAXIboa8BfA6akbK8UIU95jlBiQx0lfrSkp+IclDw1jvv65nnX9G5C5fli45v2Q4tzqgsc2UQ9tZrr6qBB0FPbUFLnLAn7O/aubNK7A7yH/T7GOfF+RTjC+xY6GeKOvDIgtx2ShbAM++9owZ7GQHDQkQmhralwJiAsF1GTTP2FN751eR/YnTvkiLjIAh582zjqdBZa99ES4dmJ9RFLkWI+HFk291SCJnKrKWooEhgK1hgQ8zoD9j0CN8ZaJrFOaVGU5OTipZpOE4wRqqhUaRwlduwmbI8yizAS6M8L7XLVjaLOc8Vi0cJMUkG7+cunlMGrpnZOR07cUrtdleT1GGX8dUsNxnvGAyMoHUWXIdZ1VEjMqYJFsQDLGivv/E6GeBp9dGlnw1kBKuADJL8j2QGHGgJBk3BVBIkI+99N1a5T5pUlNDEONeLMYYkLaksMohsZACqm4GMSRmBaCbUCgQhYxuKLJAxwaMf9C//8E91fWNbDUpJGFxT145jzKAHwoSReD+vVGPEFk3BghL3CUKsGmhIEXGd4jPi0QzZwRbbpXfeeRfBNdRAdlVhqCJ0xkZkJpLA4cHO/ynrrevLusip5xXqGg3KMBhzuBAkM9Mmzt3UQQ2CZyZ4+Q3uBodoUJwz3xBkPdurwFPhGAhAhnFW4AkGQH6yHzwn5mWpVpvAUVrSZJGrxZjICl3K+BM0Oz2H9Ey+egJCsoyY3Ghrp693T5/V1RtsAwmuuxhSzAsFgqEbUQWMhiBTAHuCYFbgJN7/xltvSQo6fvwU298JrfkBANkG+xEZc8rMlCHTkKRr1y5rh+DVxiAicMyinnrqKb3w3DNKrG4e4ByWi8OD7fMExmeff1Zrvl1EF+0s4BCZEoEgy3I16G+ii+FH+MExjxzay/sghgnTUFlmOnbksBLjpjBih5uDu3Y5xogMKrXZfvNaORM21lY54V1iXkkoTfK/hD5g7IgthwfGEXi3KVcI+SwePK4PfPTjbDWN7ewKhxlbukyRv4DfVqs7/h7abqWxrAfMG5AhD9FtzwMn9lIR3BKGZ8GUg80d5Y23z1AHOqvTHEisrq3r+Vdf1nUWhhEEbrJwlAQ2yCaz7Y2d63tslVsEeKHjRlFXsbfd1XW9/sx34Qcnt47WyFA2WZj64AaMkgUJIBU477z7TtXoeZcFaWJ2Rm+8/qZGLHwKkbdJ/knAxmuEGcJMUAPNTjdQQMsYk4w/3pcsKTDeAwgDecH7VLHjkmbR934C3YHJro6wAFUsEA7LCEKjJmGDScpLNRbVCFQ0C0GGzWXAOH7kgGpsJAUbb6lr6GjAO0S2ZqYCe8igu4HJEUmM+8yAAGQWsD8pwP/C5IyGnKr6GE9UNthtmQI8D4mVjSoy6iLL0IeN5zTgXltaJyPcUac9qRqfvMRuYxk5O5HXSGSCTDm4EzQk7p0njyUJ+lwe7qfb1Gtr/DLBWwV9DFMIBHILclrE2BAklUVQkUcloOdYccSwZxi4CPEnF+ZU5h2Jg4SUlTq7vKVtyyl+09WIFLcGQlIkm6swtghBdMgDiRMTs0xIE4QV+JNqlJ7Xu4q9TQ0R6oj3HZxkBC7f9gxIX1tsK2ZZCdrtjiYx6kmypPm5abmzlMA3hB9xkHUKpIHncYCFdgNGBkfbrNIBJt24A0zmMcJDoSJmynC4IuMaTD4mMp9bVsGOXIhQqJJVgGmK/AohKobAfU2AM5XWsFWtNd1qqZMTqAh+OU6wAc4BikzKVGH8fYyhwcC6XbIfaocDDL5S0ArFeHfwEIMsRomVIwf+DlvKBP0lwXNhbn6c0vt/xHPt2jWtLS9JnFrmKLPAKLtcA0GuA52tdltMx6H6KrJMsiDPmL79rW8J0tXpFPSZ8BGlIIU8J7Mc6htPfZMj/PMsHCOogmsMZHZ2Xv4XySFKgclmpjxjEsf/hnXULAZeHvDt6FSniwEPNDE1KTe2oohauXZVKZka+JiemlGfABYR7ub6inLA5IyJwAvc16OBAvAD/HtRvyJANcCfndujdQ4wNihcQxJb6rf0wrNkquh7c7uvM9Ti6lASKKQh9gZzUAZfWSb/D1UAqYbFOQfJg/fdpV1gLS9vs8ic1wqZmIWM8UmzC7OyCCHI0lJSSRa6Ti3SpfEzP/sLKslALnCosrK8RjbS0WsvvaKWgh7/2Gf0Y//4n+kf/+/+K+psP6JKQg6VYFsx5sxra35uDlsPBA4pb5f64COPaeTMQFMNbTKThJzEB6WYGU/Gg+Qy4UFmvGeOyZR4E7GVxHMwHqDXA5HxIqdvAts/ODmhWykh9Mh6X3vzTV28ekO7vZEucTD3/Rde1Qtk7T1s0OkUfAfs+AQn/AszXdUuR+C63TYKSiBx+An7bbDvCYK9B+gGXAEfCrzfAs82J57ujwW0njxyFLnX2uJ0f4WsrWZejd20s0I7ZM8dbDUDR25Bbfy7Ty1u6caSllZWFPnjZYw8FgTDgdZX19Tb6Y3hDUmIQghwmGBcshjkPJgZu8uesryQQkRKAdv7wRjeeSBusK2QxB/6YzS5YXvLuevgSHcttDXJqQf8KGVRvVDorTPnAGQgZCQMy4EAPnFvwFEKOHjNS3mvsHY1BKSE8da7fYVRT7cuzhIkhnKcJ+64TX5CVpDKO/EtAkeAoQTcTqet6ZkpTU9P6OCB/QQnU8xM3W5HvnonGDHGNm6kFsY0BfouXrygl8hQ3nz1Fb32wgt67rtP6ztPPqmnvX37KT2N87/47HN6hXfvkSm98MyzkssB44MNxRB5NPk/z4Qt6QYZiIJBc1KXFTPCT2TpncpbmkX5qpPef++0+rsjwltGjaGWB7wNstwe29tuZxJF5BTtdzQgwN91xx1qofA8BnjKJCQVoHuHLMa/GBvoP3niBAcTE1q6dkVf/9uv6vvf+qae/Ju/1rNf+7q+//df1ze/8jdjWgw55ch8wMpdAcPnfu1rf8vK2FJjUoyZsizQTIaOQ0hgE2oJMjPxqFQlbUPnQ489oYIA6044IrPz+0W2iH1qXAGZuIHPUnv0rXNCMA0O0GpNiFuVZAmrGHawqDaZaBcjHjGvIctxDtcI0lE1i0LQ4kRHi+iV4ibZaF+RYN0OQTJx2nZRm2wlN8kCZtjqPQJND9BWNnsKyGyJw5AfruBmSTXB1IyJTHeaxH2DEt3A9x04gJwLaCvUhabJ7pQO7j+ouckpnTh8ULedOK79C4tKONFEu6MiI0jGoKN33i4vJ2ytb6giu1iYW9TjP/qjWt0c6MBd96lz9JhKDpB2kLmZsb0byfiTZVGdVleGLd4gqPeoubpsHnrkQ9QMG7nDJSF7fvk9JGvc4D2GIDOHwpVeM1Ogz+3CddRgm27vjfjAt7DXAHAfkyFz36L2yWgS8oYsnaa+6PT5wnrp0nVdv76qa2RI490F+MsYdYjT1K2N9bENRp5dZg1wG+BmyKJCjg06zlgUc5577LhCKJDlpAVgaioAABAASURBVEq2vXmWK7OgOerlAwLSFDL2A7kpyguTnbYW0F8IQAQpKBVCVIhxPNefAa8VAtz1K9fkp9Pr0OJfPveDCLfHbbJC558IJf8k4ze0iWsOPQhUUyRH4kXzAztI3Afk5rbPaDE/YKBJASdwQAkiFIOy1NOhblDhzhxNIgDtKNMO2UmyTGYBGTMDShucrMEQalbsylNx+gAsA2k12CX7Sao5uvdaVkxDHZ5qqyRNzakdnLrjTu1Qc3r/9Bm12x3QtDWgVnWFldr/yePllSWMra+khnelQKo8jwippUcff0LXr91g/ECbnHJtYPwe/d97+x39+3/zb/Tv//W/0u/Rfv/f/K5+/9/9W/3B7/07/el/+A/68h//ib78R3+kP/mj/0m//2//nf7w9/8AONcJTCMlFBqQgW9jRxhogSIXOMxwgUZ4bAUjq2xJZBQRvnMZ2V9bNbWLHLm4IbriRgTAEVncxsYOJ0krUG9yxTWsbBElLM4vqAXsVl5oLEqfJD5JWiIYeJq/MLegE0ePkDUmam2rqtlO7WIQmxwG3Lh0EcfqqWbhqDD+yjVKkElmeurJp+Q6sRCUCL5FyMleS+VkGG6QBg8IVNt9DhvAZ8wtMcrW7IJCyAQINeguut7hcUBmur6+rm1WbXf4SfTkNcQGmsuiJVMkVg20zNG+mSnHIRoQ7OBwAdPplrk2V5eRW6bbjh7Sfbce1+1HD2h+oqW9MxPaPzelvdT1ykxavnFFK1cuahp6SvC0p2f0xKc+oyortY6D1WCTwVdKYDCaYxJXGNHNa+D9tuOGvjwGzbJALszMaGZyQhPttu678w5oKdXJcgJSyQI8RO+N9h3Yq2sE6U1s9TT2OEmhO+JIwaKO3Xqn1kamemZe/j25986e1SUOvZLLHh3IoAVeEZyWgXHx8kUF5FKg3zorlHWmdPPDOCeVZuIPtI77Tf/AQ8D+zEyG8CItMM5lzRTsCL7hPRjQY5AHojZ2ZOjLCNT+HdKy1ZFnWENszWKmLjWulbV1Xb56XTssZJG5ZZ5xWBehEN8HfsBWGuC6/UbkIj5D7N3h1wSoEbACvHjAPHPuorYJaA39xjiEhwwrbayuKOH/RQzj7Gui21ZTNYoGz9ihwGNm6rTbYxsJ8Klkct58MdxFZ37f4IND4Az6fWXQNV64mFuBb0RzOhO6NfpYM2Xw0/AsPtyO4ZnxlhY6BC4fHKJJdJgMemG66qtT7SgDWSggGCUNVCiUXRmMImaNEYk7iGlIcxMCdqaLPJfhGDXFXyMTNAxgWPWUuKoeyr/WILKuWVJ5/27Va2+8qYgTTLASJPDXGE0NI0MCptPm2ybfPoWQKcBwHwMURuf/dPJ3nv6eBtSJttgi9nGATdLmHpG/JgCZya1GwYKEoCGYazVWxog6Qs1qt4nj+iDH0aevjwH4v0Q6ImDNs7rDnk7eeitbvbaMlDuzhNDFPY4FD85zmeU4S0c51wqjqDE2bw0EjMbZUZ9MgOyFVa2Gp7ffels7BCtXdLtVamZqWgucOtYE/RiQNcryFe0aByoui3mcc4rMdgK5dvJMrSyqUxQqmDvtfy8zRP3IF77I4b9pnS3wOqddLr88RpHwKiPDy6XxtQ2NzhMa1hrbQGUtuQEdv+02pfaMWM94jU7hrYGPbWTJVN24saLzFy/BR6XAiIZalwcghghyMeSKU9lrvGvUOA8mAvqOVm5cVwkdNQvdkX0LOnlgUce5ervv1mO67/YT+iBbybtvOaocDpr+tt575UXlzDegibk9dhH7jpykLpdgIpPLxHEmnGPkeg1SgwO5kY+Qv5mp4ZpxLYIR4Do6vG+PZqYnyVgb7eXwZBFbmygLbGHEWjWQL2idiQmJOe+//T6yStq4fJWFIdxcCLJCP/KTP6Vh3tI6suiR3a1du64a/AMWCkhBKtI5AqN/NSTQ0SXQOI07+MeRW26V24M3OW/QJcYYV/MOCRrgD/xmMMSz68V8DH0xi5gwssUvEj6V0E+BPUTkExyG20407LQltxdZUpYFmjTNQcLM7Izm5+fJvroKBL2yiOrtbioAu8JvQ0qyYPL7LMvRadKABV5m/BjPNbbRSMp0+MgxEoySeynhJxtkXhkwNwmi7leGTO69+24d2n9ATJQxsgF+DZ4GOosy0ywlqJwFuSFO5FmmhEKDBYYntVttTZOZ5fDngY6pclmM76ExY3xDZwyZbpCVNm6EFhgjJeLVCHn7e4E5lKzAFdG5wrIjzHiAGvUbJYjMJTmxHjWtaKvOiMiKSuLDWEOIMQQJY0qOhBYdKP1GaEW+CjA02NnEkAaK9UAZjrGFc49gbIP9+kVOpmruBZxptj8NtBQEXTNTlxV8zAwB7+LFy0ooWxh7hZK7k13qC9f0/e89Q+Y1xEgbWg0pFfS5MoZkOEOeR2NFJQSYmFcDq4Emd4QhgTEjG8wy08z8jByXP2+zkuyyeuTg32SbSYzS7s6u8jyD15GTyn2Uf3cLecsFGiwKa5ELNkFBBa4Kp+uyhZ2anGZOUIlCvS7YynJKahtyxxgh9wzjhTnNzcwxzmWbgJ/LT1MvUHBdJ2i7A7qSEQtOF9XFOTtkGDMLe3Trgw/pic9+TiMUc+P6knKCYQxBk2WmuW6hmU7Q4iSBtB3VskotSI0YgtcDU5ZrgLOcuuc+NXkbGIWT4kQIVY7v93FS2iGjWlzcp4ghj1gY/PRyGnqHwHEnc9lWbLFzBJIgss8pd6OG7HtX092WZifbOrJ/Qf6vkpQ4qAZbOrg4xzZb2jvd0QnezXZKTaCPSfSBN0kQMNwd6PryqvLOtDYItrAIVKwLPdaSRjiNmUFnkllQgp4hi5vTmWeZOshpcW5Gi/MzahdBBbA3VtY0PzWrErn3ceIGegbAi9j33MI+vfzyq2on6VUOG9rAlklev7r30cfH+l2l1tjJpQZ+UfV4gRWDEnY81if3RPexngw4DTL5wGOPayA+Kcl49nnil9NL7/hn3A+uGn/ilcwMXrEm5jTYL9sETCypyHNNsh0syNwS70bUMw03DMCdZPvfbQXdeuKoyjzAf6TM09Xtt5zQ8WOHNUe2XCOzEBNBKoKmGeMReMWvioBlZvhNg19VavBpWaMaexZIVkkkPHsLIVOR5crQ1/b2tnokBsGM6CCyu10dO3pU73E4BHkKwDYwCWE4jW7LnW6XzLLLuyj3lQxYoFe329EMcaAsS0X0Y0z2OSN0WuErFUmSJzljcEzYocbqMkCqcvji4+MrlyGDws0bqXGmASaI9BOUYTL5SpxqU88HY/xN0VXCaRPPAWUmglUDUmDKXAHMDxiQv0/AG2EA/e0NhDMUiHR0cVJtsiD/Ksko1XrzzdfZg1/XFkTCqSZZVYfA3iKzcHCemUVWKG89ipIz0zMqYLzAySaI8N/+zne0zVhDis5kDc4G+mpaCJkajLYCkK+asAOZBi0ojZpPw8mR15kaituRdKHTLlUUcRxYPOCsEVRWvNi5uyuXUWhEAXVLLjxDcD6m3WnJA2WU3VxdwZCQn9PijuP0D6Fh/JfmOY12PhJzGTIe798g7xNkaxaTCRQu3rnycnh2w8qLXDHLNMS4BgSVAbIe9IfqD/oa9rhSRF7hlPaDP/IJbQ5qpRS0xmlfTrZRAuMUNZbH7j6lj3/gbn32sQ/oM489qLsO79UBCssTOLvLukqmHWic3X+YgrnpxJ33ySyODbsBr4UgM6PWMa3ZmVk4tHFgloImujPIs1FAH5Jh8EGtPJcHeZcd7GiXbNLrMp5xtmJQZo2MgOLXiXY+XgBzq9mG1zq6d0ELkxNqkFVCJo1JPWyjB887ZEkb6CSBJ0iqsJ+KE//EQlqj4xSSAnRGVtWKRdLHeQCo0HULOY6/aF0WKlk891OHc6dkuHrsBixEDkQqvfbWWRUEvl108v7rrysH7zvPPacAriGFLcQh30r1httaX74uRKhoQQOCJCaopklqtUp4lJ77xjeVI4AAD2hGe44cobxTieFy+/CGINTgRzKT/+GFmnFASXCocV/gXUSXMUSV8DGFzbXKQiGadvEvgcNCUKDtsAD4dc/CjGanOtq7MKsFTlYPItduEVlo2o5ybLM1Oi/yQgZsp8WfE7SMXHagH7DT8CAzwqciuAyhe/Cu0Msa2WsffZRkWmN/xCfNDPKZKCnLM129ellLlFISulaASvjiIgNQCIZPeaIQlCOvGrlFbGiaRGCeAzZPnAKDzW7CTLyv0bHg1X9Ev4wnhG7AMmMw92Ps9Aeek49nXOjhwJlDk2S8yLKoigDRQJUHudGgwYilQcpUk54nkLnhN6waNU7nBpQAznCCQ5TBSGK7Otjewgm35fcJwQUi713H9upgJ5NhMFkeBPnqjfpqyKj8L3yfvXBB+/btlW9dS1anGDInSiUZSV7k8hrdHNsLZ2CSKP/umdNq8w6fUYSZBB2N44fGRDMwNODWeB3kCd4YpgT+hpaYmBeZ3GAsiP5GGbKoUP46K9Xrb76lEYo2mEsEF3e6EYYeJUVgT5LhRZNc+A2S7zG2gYYK3ANOg2vuIzinpqYIEJMy7t0g2v79HfAAQiNktU4m28NgGD7+XtK88wg9Bt1FiMqD/QOOBO4RntZD9svQePdDj6g9OafBKBHQTctLNyR4niRgP3jrMd19eL/uot51x8G9uu/oQX36gw/q8Xtu1y1751Wwim+xcHSoK41iqQoC7qMgnrjWjoNVecjJ29r6mlaob26y/fWA4MbdNEEPffAxjTB4Q3hFnqvltGa5TJDA/ACcrdVVDch+a1bgNkZcRt6jhBlkMtnpktlNEBSjCvqmOxNa8BNnaHIbc169LjPCdioWPl8wDJiIRkI2vkAFFJAIkFmMYxnxWiFGuSMO3FkZqRjki0xFxFyjJnr+0iVdvX59HNz67sBFoV3k+Z2X3tSFa8sqCIK+3SrJOF6mntlupBHbngyte0Hccb/w1JPKoTmGgH9UcpkZdpIhB1/Yd6l3GTQDgneEOPrn9uzlHj1hoy4k58/tpcEZm9TQZTKjycbjEjY1fvI+mJ4kuBU5PsHYPotcDZyITE1O30C7+LLLaZrdTU6gn5roqsxzHeBQ7yh2kNCBl0Zuln5MraKtAP0CvuMS+BpgJvzfZPhlM+Y7z6PKstCQ+YmxrVZXbtsbW5ta5zBoiGxq5jruHRanw8eOyjMrh+V2BDPIyPNtgQ+4KGmE3dfw0Z2Y0ARb6IJA540BY7yggQLG4ovOZ+JqFtFNCaY0xh9iwAqS3Md8TAPcAn5dF2O8Ap85gziQdzYgdWdiMVQGPVaB4AeZQVWhyFBAa8KRKg1hpMbwEs7sMEKWqWLlG/V3VNFGbPESinOhOezESnpgMtPx+SkFMr8MvEWRKxJgDPx95q6urJLRrcr/aZdWu602NSu4UYYSexj9JtlgVVeKuckFM8Aofa5MCLASpEgw7fiaCjqxIGxfmWVyGuFXPlYuFhTpNLRRXDSsh2czXtOulF8FAAAQAElEQVTc4NwILrE93CQDaVDEDtnDRLurXRwkkcZnFuFzqG67rSF0tDCmPv3R5UAwbBSUce+0BAJbhpHUBNWa/vZkRxl4Kw8CyMHhX+a0tEKebQK2n1zeesspTXYn4GuEW0EUnuLiTNCaYq5t5LXAAcQHPvIxDdGTCDgWTDeoCxVZphnomesU6oZaHSaW0FZiiNNk2CcPzOujD94rX9k3WIjue/gxDRpTbUHb1CGdZm9DDPoqhzjvnzmj6zeW9Qa1w2Wy2l0yluGw0cHDJ1Q1yB7ZVSx4DfAb3iFN5dCQoYshduByhgP4kDqttoJlmvW/oYBxHzpwUN1WRxHaJ9odDgG6glwJB3UaXBc1C2CANl/Z3R7Er4rMu6YqV9V9sq8tRRAEfqEqmZkyspMLl65qt19pp8c2d2lJb77zvr7/wsu6dP2GW8DNnYPGE9UwZ1h2FLIOh2JBBw4e1lZve7zzOMuhVYCeAQvYgKAfYHpwY01RAUqcGknM9zuDDyNA+N++2FxZpj/QTAN0+wnKCDVBLzA2hAifjTxgCKITxhuNsUKgweQ2YTLhswqM77rclOR/d9yDR2T+1FSXd5L74QjZ45gyptf4sZkxGgiUdDbWVvEBw2f7GmGrFngHYDN/TzPxSTLjhvk88BOw6wr8SQ36zbAbC4H7pAEwnH73jT52uEMmuU1rgDk9PaXHHn8cnYwYN2I8ANGL4KtBjwwBtoA9lMFunpXqduEjZuP+hPIbsj6wyuEFcHrzYAh16DVCp2QKzA+CQJk5P9xyLfCfGr8a90sKCSw1NzVbUfkNwnZHq2BKEFTdFJMai4BMGvK+YWDuRknrTE8TpHIEW5G+7yLEbVWDHRnjpEZp7HhB061cHaLN7FRXgoERjtDBoHMYuO32W9meTmmHQrT/G1D+r+f2+mwNCRTuHAlYzqR/x6dHNtBASc3qPD0zoyYGfMEk0RhnLk+ElchOfJ6hTKMT3uXf/Qn+zWEEbhZUZMXNaUg9CSHB6wAH5yJfCZYoJr/97lkl/3oLRltmmbxIP6bBZQO+siwZm2n+0CEFHBb0bPU05r8mGA+Bt7G6Tma1qtX1FS0e2KdlnL4zM6VpMrUGGSEknMW0i/NcX76hJYJUiwz2CCeOBw4ckBgDuVDYyFgcErxbp6Of/uX/TCs4r6utCRU1yfPUCrddqeog7xgFK4nZSexe1TAX71UL/mcmCzK7Q9rBQE89cL9YIIUYFLKgYdMohKDICh9j0CG2VzNz09q7fy91MPRrSRUAB+jWMx8Dnge4hJNurt5Q4n2NjRQ5NoPs/TmigAZOVtjedCanWaCmFEMiiLdVdkoFAlLgvdMmAR9bEfCGBJXgz3ARQwaNRndSl+3tF370E/qJT31CP/npT+EwmwIFI8GCXvz+lbfekUKLoDCA3oYsbaBX331PfeiemJgb25tZ0Lgko0xXVjd06uSt1FYHuvfRJ9TMH1C/nNQoRM1Mzuo6W65Z9HZg3yECVgNFyJVSR42dijEePBRNEZkVyOD066/KIksaATHAy5Hb7tQIv8pkgkSZCX1Cr0whwCUKqBhLNzCizIyFImiy3VYB3IFn+XVSVFBJwMl4n9zGCJqojF6pYSGrsI91She7nH73SEwuXLkOT334HEkWFGIG/aaCjNm/M2no0kKUf5iKfAPDTB5UamgaAV9cYwhqwOd8joa1yqKlgmy3xI98dgOPJXb77He/N/4bR5lMQIJH0ZIqaG/gf9xnRic4KFkNfbEiJmC4GqahEj5bM66BqZrA3dS1Rm6g9JtFSgKVfLqgJxjQGkBJTDdlZQ79Jg/4xrswyx6d+SCXjAkpBQ1ZnXfJ3EYNAQ1Eakwhz0QiojbRtt2dUntiEubaSoxpWOn972saBDUQNCR9TmQrZlKNQMTqNTlRao0VrXbNKqhCaIucolbDCmPv6BRFUB9floUsBoUQWAEwTMYBCkVnyrJMQwKjrxpuKDG6wQtYtcxAJlMMMMz9EMcdkGUO/OoFb9ccuCOKDIqMyxSAZ9CSoHt8rQW9zZingm3LNEV0/0vCz3/vWc2SvSW2p21S6T4r2AiYBm9DeEMQOnTrbVqktsNsBNzIMtMuWecqq6cfULjA+wS2vWQsxxgrVuT25KT2Hz6igsOCDLpckRV1ny3S/ksXL2p3e1dHDh7S/PyssjzHoHLVBFbXy0/87C+omJjFYZJgRlsUei+wxQ8xwMNIuUmQMObFgtiO7WhAllWjz8QK34x61GQ6yjHQFAslZNcAu03WXCUmM2mb4NmhaD1A5h58iyJXCAHYUYv79mtt0NPa5poM488syrc8q2R8I+pa2+ubypKUI2s3wsSYc/D03Euv6LU33h47XMxy4c+qU5RnWi4DqVGDMXuWnLCN3c0dRejJsYusKOT8CWrvu+tOHTu4XycOH9Itx47o3jvuUIBswQdohUq1vr6rN989h0PUwJSusX3fQE7vnT7LwcUyMm0x2tRAWyOpYpG/BP3tyRll03P6hX/2X+qn/slv6eHHPwKsdUXwZkWmOcoo03v2IOeEjKNPVG5BVy9eUaojtlqMZXKGGnMLea0vLcu//JqwV7EtTxCagS+AnYEynm/S3NBDr5nMTDFGdVrQiAO4TfguJlrQ4tyCcuxhiA02vIsxSDKVeaGtzW1tbvd1dWldb5+5pG9//3ky0ZFwaahvaAkJ52zRV7AdI9BVCj6/ER9TQhYJeRu+UdOTICwhTAvGk+RBJwFF4BPjQI/cg8Q48VlfBS98L7NQl3mJfAKyrxmDnHjv87nwAzwHbgk51orAb5p6HJh8TA1OXxjH9BBjhix0ToM5XmTj95GAFEMAtkFX4g1vgWP01R7UwBJOnTgli5lqgNw0xIBBNFrfatRD4dsYa4ORuhFEs7FDhJARsyqJiFyTofjWtMbpnUkzkIAKjIomBYgWiphoRZ0/d047Oz0hYfRqmiAL8ZTW/1qSO5Yxr8a4Y4xyfNAHw5U8GDrBzmxDflQh1WmOvEOIoDT510NGBJuKYDMkoHkgOULWcYQt3MzMtGbI9IoiygWX4NMDScO1IhiPZWwRfhoE3YyV4YGpJAAdOnJYFy9iJN9+alzr8+DjOA2siUDUEPAGAOji7MX0vA4eO6kVHJvERDEGWZT6BPsReMwCfCT1WWFn9x3UkdvvUHtuUUMGHTt5SvN7FtVUtZiigOH0kJN/x2/lxpImqVctzs1occ+8YrujD3/yUzp5133jwwGZ5CvshQsX5U5T4oDRak11W8BJNClHnk5PRVY1lqMLFh5cEf6XnIejRg6nZgFoA78iI3GZ7xKQXVeJsfMshAHjcccyFrzboN+/+S9W4G3qbCPsIMOOhgTlIdv6RDY65ADI628Tna4iNAwJWCVZwyuvvaW//+aT6pFhvH36rP7u60/r77/xbZ0+e16CkCaAETtYun5NvmB6wJuanlDIkA78DrGnI4cPCnI0INMfgvvuu+8kWA5lyBlyx46ah7bePXMOuQetrmyovztUF1r8Kwjvnz0L+xGd12O7GGHLiwt79dbZc5rff0BrW7sqCSSuW/9O5vUL5zTLln9lY03L1CN/6pd+WTvbA+SbUc5JGm1sKpFhDcicXA4Ndr9BQO0oaHd9XTvUWW+s3NDdD31QbqtGxoLpKJpbE3bnDk1HhpzEJ89ytVhQRvC6Ra1riIP7jmeiPaEsBImxY/tlnjG+yCM22tEu9rbdb3T28rL+/qln9fb5S2TdtbY4jU4WkFHS5u5Ia9D53AuvKVkug8agxNUhAZq7EKJqYNOtBrsQfRH5G7hBDfqkIXbttuK0iY/7VZFl6npQxr8CvPGDDis1wHL/Zdj4J0Z44K4iEMG9AvMcdou5HZIog1ZeyxeDcWkH3wiBOSbxw66pVOAuIi/HUeP/N+EnhWAaMd5Hhu3tnvayGkGPfPs5YHW/REq7stNoa1hqdQejiZmGEDLE8EcEkBFCdMPz6wgDq1BCAwIhCEde5oUsmhokkVD0vukux/KZWmUL41iFrGycjewyb35+QVtbW9qhQJpluWoII34h5SCzKDcUD1y+dRxWA8VWoXseelBHjhxVBnMeFHKCUYtWFKUyjKLVaemDH3xEP/eLv6hf/OVf1M/+/M/pU2xjjp04oRlqP6dO3apjJ45rBD9DDGdIluiwXUh9nGVIsPaDgF1OpeTCQjkxg54ggtBIBQFoHNwQ2uTBg9oD3H5jml3cp7fePQ1vmbIsqg2/09PTisz1Z8/kED9yDiom5whyd2ma7c4SQWGeIHng0EH5JzNHlMaZi2/XR9A0RQbZnp4cO8jHf+wnhHoI9Y1iKHTt2lUN0EmJkZRYZFYPdNuJI4J0ZdDgQWViegbnJkjEoJytRYVeRvD9yGNPqAoRw68UeKeYq0//gOBt6E8RPjA6D3g5WUPJ3F0WEmKocjK7g7PTWpzuqFMEnLXWjSvnVeK885Md1ZQc+sMd1Ww7zJI8SO6ZX9R+MqDllTWtUtd8noxueX1LedmVcLYmmJKZRsNdbW+sgL6RNX0tjE9wJZlIglq6cuWyLl+5pD5BZQM4y9TYYgjYRBDTJac9RA3Ri2KmFoXxfXv36p7bb9etp07o6JFD8FxrxO6jjx1scyoNB4xvNE/mfoNs+DQ1R//n8JfOn1FrZ0OTRHsP3GtkefN792kPC5WZqRn2tHX9smawvQnGtDODh0ZlTFq7fEET+MJcmave3daHH0feyFd8ktOIDbmcI3w74UlJRV6oKDL10alnbUOuXWy6227TX+IjjeTzuBg+FxUIbi1l2NyWl3AsI1td1bWVTW2xiLzD4nd9bVM1/VUo9O65axopan7vIajIVeEDNQHeZA5WXBRCpppFJpkECnFLX5TTCcvyjxkv+fEA1TDI4KHCf2OIquHRVI/HB8bVxI8ftohNRWw15BncShYCv6SY52rBY+Ny4U0Cpgf6BoISfQme6RqPDfCaA8NM8kxvBN6ahwTBDq8mHpkFBV9VZxcW5N9LO3zyuD76iY/qjvvu1qGTt2upl2kZ5zPdZNwzmBHblpqtzpDtyYha24gg1cAMaBBOI0i9yRxENwgtSjow3VGzva5jZFXjo+wYlIC5warm87pE7A22ZdPUN/x0JRFQAsTFEBRCZGs1lNfn2lMTeujRD+nYLSeht0Z8De9G2ktdywvz+/bv08FDh+VXX8kW9u3RIn17DhzQXfffp89+/vP60U9/Wo9SBP3oRz+mT376M6rQnNPk/9R0H94GOC0kk3QOtI3jJGgYQU8TGqEXNbxvEzRG0H/wnns0d/y4hryoEf4I7qfn97B6VMqZVzOvyCPzjBblzijG5HlbEYferJL2HDulE2Rjm2RRBSeIi2QPHnBNQp61RhjG2tKKVmmXaQ98+GNapiY4QJEKpi1k6NuBjADSxqH2T7SV4XBTLQyUILbClmyFTGoD3mr00SIDqJSpMzWtIfQdOHoMl0xqGJtjYBVj3Bb66DjGoLyI6hFgZQZyjwAAEABJREFU/WsaAzKwDCeOBLyXXnpZL3LC+Bb1ltMvvaDR1jpQG60vXdHZN17VyoVz2ly+qjKDDxspQ35t6oL93S1dIzPr4LDz1CDLPNfM9DSG3VELuJFFbsRW+fRrL2pPGbTInILt9ATGO9FqQedIJXXPBt79L877Ickap7zXORWdwX5c5obsAw2rVRFLtsM9Tc9M6+TRwzwL1x5pkZPFhkC8vkMQ6FW6fGMD2NhbluuNF15Ql8OLcntZ2eYNja5d0Fvf+ju98vW/VcV9Q3B9iVPUU8ePyE9we1uruvr2a7r27uu68c5rev/F55RHU0tJT33lL3X6pef11ve/q7e+97S+/dd/rVbMJaTlmRhqQ0A8pqQYgjo4OBdKCrvy7DQhi3ZRyoNbjkOLcQlba3BoZgkUymKGNUqega+TLAwJ2D12CgWLfgLY1ZX18emw1x7PXF7RJbJZWNav/+N/KhlzLTqYf2h+04AjOS7sLAC/xk8a7KXR//zhtUYsduNxwYSzQt7NEc5Xw5xogb70D+3mbBtfLHDlx/GNgDMkefLv0/nVcfkgM2MhSn6rDP5vzgmqyB4Byk9DS/BOA5/TJJDfnI8+77jjTr3LNuHwiaN64JGHtffoAe0j/T944hY1nUX1AI0ISMVrNdS0Gi8IciJajfqqiZKkNIIGJYAbzqEfCCYwzwh8B+YmdXS+qz3d1rjm09CXcCnB1TqGuYUDzs7MsIVYHW/FTKaSOpcLzTCSHs7anuqMs7ZHP/aEZvYSjJk/pGC+l0wgMCanhuVjc5wvZ1WIMWpje1OxyFROdJS1S/kpp28DT95yiw6w9Zxji3vnnXfeFBpKNAtqxk5eqCaoeM1kQHYgBfFahoOWGL+vUNuM23PXHZo5cVI7vK9DJudngFE98dEfVeUF2KyQZ2KGxMs8KoaoYFGiReAE3tfcD5jbmt+rOx56VPnMvFLZ1tFTJ+W8NBh3ApeQ7dLahu566BGVM86/qXaiWM6u4WwJWXiAmwLPfBl19/HDypHRdbZIL77+lv78K1/VX/3t19RjW720vKZvP/O8/D//aE9MyVpkBIyFOIUI72Q8tWUsHtKQTNYDfo8Mosd2dZsse4fgGpRpnYXvyqXLun7uwvgb/zUBNDPhvEHXz57W1ffeJXu5rE6ZK4tBgtaF+WnNEYTuZIG6/567lGdkEXMz7CAW2D5uw1MlMdTLIlfJnl79+tf06t9/Xa9/+0m9+cKLvAoq8kKz1CQnJqfGNPrK3WPRCcCaZKHM8wgfQcFMbkMxC7rCqanzXhaFDuxb0NGD+6CrUI8M07PXlZ1K56+uKfLe9fTaSy/q9e8/rXe++y299fQ3dfr5Z5TtrOvKa8/p9FPf0unvPKnXn/62Lpx+V8afhnLCe889p7ee+Z7OEtzOvvqyCvCXtOXz53Tx7Td0+fU3dfblV3Wag4exXYRAEIzIIJMHuhiNWnRbMQT5gutOnsU4LuNMTU0qy3IJeOJTe6DBrrjFV1q8i9hspV10tEEGt04drkON/Dilj6OUTdrI6iKn4OuDpHNXVlSHQpXlmlk8oPuxu2QR28crHaY3ACf0JZlqL5IqavzIs0EfF/nHw45nWw30CNqS0ct7f44WJGCZmYJMZlx5x0X+ifiDESsC45L4wz0XXiUxmqlJ3KgBcQK+Xy0EJQAk4NYE+BGZZ+K92U1dc6uArfnYZOKTeLaC7eFQWbujDbKybYx6u7czTm1XB40aQwHMzJqBQr1LcByBvFZy52Mv6QgEwjS+h1BHBkHGnKko3bFvSq16R3smJxBTrbnpKSWCZMNWeIBT1ETiWYy+xzGzO9AE7xVMWZGrTyC984G79Zkvfk73fuA+tbpteTZlZhqRYfg/2ePf3EYKcmEEBNA4LZIOkrUVwJicmOCkbmJsCJ1uR+1OWxP0tQmK3/vud9Xi6t+7m2GrNTk1ibEEFWQIG6yEO7s7QErq4FTtPBB0Cu0Cf+bUKc3dfZe20MEwZKA35GQ4aNKp2+/S2tq2ipCr0yrHbbI7Ac+1sryUO6jFIDfSDLhNzJSKlqqirVP3fkDTBw9rtzbqbXvUyjFqFoQhyt/LgvPoRz9FqSCBLyEi04jA0yAjr7kVSuqtLZGS7+o4mWspybetFcG6jyHcWF4R4UO+JbzM/QuvvI7ee1rmEMQNKEJHzLIx7ANHjnM1suNKO9TSejRfjb3VBPEhbXrvAX3kc59THzznL1/RVWAur29rk+b/jluf7f0afZiBYgjiR512S3fecYvuv+dOHSeb6m3v6I7bbtHehRmd4Hl2dkp9FrQGXoygNSQYb12+oe3rKxTpl+T1nvmFOU1NdPX++2c4KFhVQZbif9NhaXVFu9jQ3n3zmprqysygTODNdf7yJW3CQwt97N+zX1M4fKsoGT/S9sh0Zb2vQSpVj+eYttiZ7O5uaH3pmoYrKzJsrWZBn4SJDjuW4daGMvQyDv7IoholtuWmHjYj6M4a0wp1yG0WyHVqc9sclLAnVDWoxPCxPIjH0Chl3Hh2NtHtyvWwQj1zQMbsxHdYmKfJtD24pR/4V4P9GS89myuwjxijDH+poKcPboXI4cI5Tc/N6/DRY/L/vOXo8VNaZUF6+9xl3VjbUR8iamhcw//upUThpakKn22wM0ArgSOhODNsmgBX1UmmoABsD0gaRw+nQorg90bSpMioGnvzNh5nYodUyZBboBnPCdhSw0jeEaQwNB6TYghyOOJjZmMa+KUGuvzq85jOW/+BHsb4bs/fOWx65M0sqK4bGX8SPIT33j+HM+1T3u5qm7qL/9WddqujBIAtFFQnEMNki+PuwiqIoUFkcDzC2bzxbDwn7hNXBqnGUI8uTOvW+VJd5u2dntHe+RndefttaghwOQxlEDFJ0HHl5CjL/yUBd7JtMoUGid2GI3zwiUeVd1sYxghh1QrQ5bgCuPYvLurIwQOqUW6ChgaG/Bpw1jdef0O//f/9l/qzL39Z33v6ab3FCvrMM8/q29/+tp5+6il97atf05tvvCnH6yTHkCnPCgQKB/y0OQDZgY4RafMU9znKb4pM5b5FHX/wA+LsUAnjjJZJyQgeTIKfrOxoDYOukVkX5/PtbAvH8izIA+wujlYS0GoCU878giA8AvYOmdoGijlyx33qzi/iJ5X2LO7VTHdC7akpfek3fl2bFTj4Qf3KMSx3nhbBOA/ixDLplWefVacT5V+/8IVjDiOfZP5e5OS4p9imXVtdUiSwTk3PEmRrteAtZJlizKEeSQTp8Sc+rl6fRczgy50BXsY8Qp8bVNbq6gMfekKLlBw+S7F9loOq2x75kM5QfJ8jQE8u7tEKi8Mi9UknOcLviLkJObWKqMmJtlAaWU5Qt2zp0IE9uvO2k5pnkRng3Bn662WBBa5Ra3paI2ir0G2GHJcIABOTE3LepidmoDmqC497FvZobpbgNzWhLbadI7LaGAJBsdHWVl89supeb6Q+h2abZDhb1J777NNWtga6tLShxOLTwK9Z1Ab2uU6QO3D8hPzkc/+x45rdt08BG6lr050PPayF/YcVOhM6dNud6szt1Tb8ffgTn9L03v1a4OT7Q9zPHD6kz/zET+kLP/Pz2n/yFv2T/83/Qb/5X/xzDan7RatVoEMPtG6DQ7Lr9Y11FOA/Ju/vopuKwNYIi4+SBRvrzJ2+RO8F8jALSgSMPnJrsKEWNrfOgYJn/E99/3v6zvee1bkLl/GfoDMXrxHICeBbZMvMichqUOTwjg0Dx4Dv8IKZPPCambyvwgYabNSDlhl9FmRmmEKS9/Egz0oj/UWIMon52c133LtfMlxmRtN4nvtp5naHjjLmjBdP/Niv/s7M1KSkusYOsXnvC9gE3RrTwjznmwcwSKagwMuITBMSAYvEc1jf2daAQuTRkyflUXzEtjNBaJ4H7ecUcjiOso06qtXOE4w0Mu4FAkAq8GQBCgBmEqC5R3jTodIDxxe1Z6qlQ3vnqSGUZC9RexentWdmUnvnprTASlujmKtXro6LpBW1gyEZpGdvTZDuf/B+FFOpdiUDP9HMeOF4MPi91FHuZqvoijUZghOYYY93W6yyuyhyotsZZ2mib5LMbUBmMT8zq9defVWT05MSQhTwXJgCfpblqlFmh0zPhWq8a2dRI1oie7jlsce0KXqzgjdJMSCFEMdzGrivx3imkHtSjhF2JieVlSUBa6RTt96mp7/3XY0ImjnKBZ18G5IAlxwGyhlwPXbHPapjoZwBe9i2fty/INruEkQZCI6xUYHH/2GAkJtKApb/E1Hi2tC/uDCLHBrkXWjP/IzmyJDvufP2ccbnQSCGoHa7rZzxeVFK4InOH7PMTCdx2lWCQoSGCnvw92Yu16Qa+c+QBU0TTNYoLxinmx//qZ/UPR/9qO7/+Cf0yZ/9OX34s5/XvY8+qs986afVIVjXFrW0to4MhnIjbIDpNhPh13VXFpHMupD3OU133PuAfuo3/zNd3u3piwTQ+z/+Izpy9z365Bd+nMC5qbIsCFyVKmyzyHN1cHQvJyTsZBG7msTmGqTVICuRfQRlZHFX5TXMd9lSn7+ypHO07WHS6YvXVVmJvsQH+UZTQrdvXlvWXR/7mOaOn9QXfvrn9KnPfE4JueUEtQ998rP68V/8De0/dZc+/Jkv6Eu//OuKLBh3fegx/dgv/pIO3HGH7n7scX3qp39Wdzz8iG655z7N40uBhergqdvUmeyqBFbpDksg3t3Zoua2Q5bfKEcPU9jp7MwMNDWq2SnVqpFNkKKNr0W7JKhPKpHd1MzfYcc1IJtnFLCn1SMo9LCxdex/jUxyg22r68AX3gouYwiam1/QJhl0T1EPfPhHtENwCSH+gz/ELAd/Qs71zSsw2b4JChSYXzG+KIrxfQMd7isJeVtAfvhUiEHjxliAykzKskxh/CwsLcFrJuPZ58YY5FdvP4TXAM/9Scz1lsVcZjaGMWTn5+NGBHU6dfND7PGxXJgq40/w7wb1OEHybKDd7aqm2Lfbr8ZABqxKKUY5khLjaWUQiUADBgo1TNe4BQsSgjIYAz8rk/TQiX06NpdpslNSR2irYlXc5Lg72ki3nTqi40f2yoNdRaa3wjZghuxCULVDAGpw0gcffkCRINsAk58xHjNTQID+0MBYw9ypqY6OHz/GTCE0yczkH1+BPvPJT+kjj39YTzzxuB7+wAf0GQ4Y7rr9Tn3gAw+qTQAbOy+DE1NcsN4M+AVO407keBMOksdMO6yM83ferd32hHaF8hxPCGN8MY9qULjLpEE2Rw8eUcaWc3pxQZ2ZWeXtjvYdOoSZAocM4slvfUsxZjLmg/4mDDd2cFdBqglmC8eOkd2USjjxJKezu8NGbmCIeTyv398VU5Qho/n5vXrgkUf02Z/9BbW602qVbbkBugwOkHFOo9fjBw4oELiPHz6sfRT356YnNYnDVU2Q06yQ5FlzlpU6ff6Kbr/3YZly4JcyaE0YscWobbKeg0dP6cbyDRbEWhXyGep2q0QAABAASURBVEhaZXt0K3LdwkHfv3pDx2+5Sztk/3uP38IiZbq2vKraYdA3JIMJOQ5kBvwcsTmcofqUSPrUkWb3HdROnWvPyVvVTE4rn2WhPHmHFg4fB1YlPzVDVGoVUdMTXXXKnPuCXcNQ3SLX5z/xCTUa0Spgw1eSAovMldU1neXE+W1OFc9yKHF1Y1tZd4aXhWKIMjPV6C+GXD0y8X/5Z3+uIcHo7LUrOnv6tHIgLu7dq9feO6PU6cqoYb747vsK2O5BMrSnn31BHbLmdWTyze89p3Jmr/6n//hn2uCQ58KlS7rCSa//lbf5+XnobKHORgMyxZptb0y1WgSAaRbkWfQC4WNazBK3tXIWohCjMvibmZuV+6RnbT3q4l4fRSjaxQZP3nEXOqkVEFCeIxMTY5NMSQMycddBl0XpKFlpRWY2SlEf+4mf1Yl7PqA1slpI15CShvsd6tKQpGPsB4b9OZTUQFeNxhMN4Px2XCEE3ppG0FAx0cAfYoT2pMiVG8XAGKb5WKYBe0jwrHlFp8/2cYBs3LeB4b2gg/5G0X6on1oxBHnMyfNMmDTzmeQAxxfsGYLBRE9SOLC4XxlZxn/48l9oYe9BTU6icAsawPwqBrBD5N4aDhWjyThZOnZgUSNW7gaDdp4zHISYBTCTMBBEqv3dUg/delItVp8Iw4kIsskqsksa3jC+1x+MCZuh3rbDVmaHLHKWQBBjUM7qPGT7duttt6KSpP/lx1B4xIkiL+oGumD2F3/xF1URmMWMJjW8sbEArl27rl0KwDcoMr9KxvYSp2MlgeriRVJ2VgAnIsBrgG6n3VsWc3XYGkhBO1s9QCYFsp0jd9yrUd5RH4m6kXgw9KtJCtDDRWhCZYgqi1xupEXRVgqZMpxl8cAhrbKi3koW18OR/bt/FlwZ+p8/sNvUjfqWNMm2koNVnMBEjKM1MhwsIKP+cFdrq8vK8zjOxCbZxi2yNVo8eFSBrdYInRkyL/JChw/s14P33SPP4jrttiZoh/cs6ND+vSpwejOTRTdEyWVR5C399u/8oR574kfIBBrJ2rDF+1jIt6ZZe1Jnz10kGI0UIryBw681cklZxlZwpLfeP62CbewNDkYOUf+pmqgdAuOwhjdqWZ6Rnzl/kTrV5rjVeFWD842wOd8x7D1wSP43SBYIdCMiflVHTU8vyEKByhIGLS3i5O1Wzn2tNjYzz/Z2YXZWQw4O5HYn+UUBJ1CZaXb/ATUWVKUEP0b20tM6tnHrrXcoxKiADgOy9YXKMK4sz3V9ZV3Pc1iyi7N9n9PiHL+ewDY6bJHXV9aUMWcXWx5ZprI7oRiC+ixESbnWN3YVQqnzZ87J5b5Dfe7ooYP6xtf/Tg3+1CeweQ2VaKHMgtrgO4jOO2znEwr3sovrA4bRu2mGINputcnc2grY2Bon/DV0+YGW67pW0NTefbrt3vvVAgbsi9eAr5XqGp6lPguLw50AznEOIDLGWTCFvK3//f/t/6E7PvRhrXKIlAh60aIi+myQV4PeKmhC2HgYcuU5hKCaQOTz8yznVZKZyT/JEXNj9sNnf8c876cvRgTM+8qDZ4M+6PdsLPDOEVTjmJGgvwFuoxrcPifh2z6m4Wpmcl8FjBjETxrfBugW/Do87wjO5Hpve2zMX3vyO9pgBd177LCef/dtrTkB7VwDcg//Lk7Bqvj5T35Mv/ZLP6cokFd9Fv6hKq51tas8DNVhazrXMtU7a/I6w4BUeYOa1PL6pi5dX8KwhlrGOM6cOTsWyMLsjLqdlioCTndiUpYF3XbnbRqR8dUwn5zKdFNQZsBFGM6oBcl7a4z5z//yz+VChku5MMbvFfXc88/rd3/3d/U//A//o/7qL/9Kv/Pbv6s/+IM/0B/+wR9qElxZzOTCEh8zkyutKIrxlnZIPbJi+9wh07sTo2lYrQeWsZ2JkmsB5QocgooMhZmZ/FDg5Rde1pWrV7W8tAzsoCbEcd1jFqc9xHbnFk6tH3niCU3NspAwV3wcL4MFCMmkkSW15xd0DSO2ho4YlXhpKPbqtcs6f/a8VsgG6B07TyAoU+emhsrC4QpmrDtfRHgjFqIuAWBzkzoTNAdkesvRo9rHdjsEE0MIyC1F5q2vbupf/+t/qwsXoD10FVsziu1ptckK83JCRoC/he3zWbZ5h44eU46DhJApIMdkQXUyDdHPNFlMHyd478x5TU3P6/rSqtY2t7WzO9TOoJIx7+U33tEzL7+m199+V5WCtnf6Wl3fUNnqyG1yRLAbeNCDwoST1YocMEVNldNyBzK3P3AFZDUxMUFtbVtTLKwBcW2ur+gBsu3AvGHT16FjZPjgJPYQeDuqkIHlpeb2HtB7BGOmAK0RYtPYMVwoQYplS9dYlL717PPaR8bjNrbNocHxI8f0N3/7FbLZHexoCuqTshCUZ4UyFogaum+/7XatrKySXbpsTRi4yiyqIchsrK9K6KJhN5TxaqLV0n5kNttuU0sVPgUt8Jagc0yPpDwv1CG7cxpWb6wo4cRDYKXGWFRqDctSD//Ix1VwKOF68P6KbNTMFBtsCt24vXdbhabZIdzOIVnOAhxj1DaJxxrC+dV//r/Vgx/5uLbRUQiZDOKYhk8l4WauCUG4QoyKIcqQWrQgM6NfivS7LTvNNfr/Qbdk/PxgnL8TeinwsxADty5sKTA4BJ7BUsP7D8f5W9e/BROvZCGO54zH1FI06PBBuvkJxpXnIYuIQBxG7ZbMMs3gUH/59W/pyede1uvnLunF98/r3PKWjt15Su25rtY3VxB+paiRDuybV6cVyFIKTeQDdWJPs7Gv+w4vaLGQiqantTW2MEkaIqE1jKSOmZ599XVOeM5i7DsIrZF/QfXgwb3aw5bpzJn3dYBswzO0WzhZqzCAirTdGU1mOA/AJAXuvcUYFTEY/zrHCwSyBqGNhWByOSD6NH6fZbkKjLvCIMo8x1ByZaxMiVEuuJp+MxvDbSS1WuV4zNr6OoBMp04c1xwF5j6cV8nk2yNZAH5UCJEZ4n580bUr1/Q6hxltgucaK/bNTFHapOhbQe8EdavW5JQmp2d16PARGX0+08zGjuX0eEODqoCdo5MRTuB4ggXtcBJ2/doNNSwGgS3lFs42IoMoikwBnsSckkA8ZAX0rYIQmf/l8C3qkVvUYga+9aAzBqm3u+1o0D2DkNkSAfmV117VFNlgFxqvr/Z0/wc+qlHKgV0i/6gttjA7nLztR09lu0RWLWA0ihiZ0yfBh6T7H3hQI1bd8+cvaGNjSztk7z2c5srqllbIit8+e0EjHHOLBSTD2baQzyr1IP9rUkxTieM5pGHlSysLaapYRBuN6qSFuT0aSz8E+eIzRBaLlAISDlWWhfICB8B2uu1CexdnNDnZ0t4D++Ty8Wwr4lhAVCQgrBJ0/V/uXWK7urO9CY6RauYaAmqsYVlP8lPu5999T/XMjHrY2yZZKedtuu/BB9UjAXD7aLZWVe1uyeUvq+FtqO5kR7JGWZmrVWZqxag32UV89CMf1pBF34NvC9v0Q6QFZO5b0z61OKgX6GWp+YE0TV4vNTNFYPSoS2bcVzjwLqWlDWTYkC0foPQyf/S4BgHJ4Qs1Vuk2X3uwAFaNfDqtlubQrRDyIf+iPDLIQqaUGafgq/L/SOrn//F/rvb+Q1rCXuT2XgkdmyzSgG2SAleXU+Le7dVbjm+ZGT1Shi263xrzG3AbnEAS88K4+Tu6ZHaTVofHUMkcVxr7go9xuN7EuBCjnP8G/Tgsk6GrhjkB+saUiPVAZryh1fiAwB1eOHdWigWKKAhdSWeWt/Vv/vxreunsNX33jXPjzG7PoQXFrBHJFZF8pOeeewYFjLRvrqV7Ds/qQ6f26okTe3Xf/mnN2JAVA0MhcHBwxWppukjmdn11XcurGzp36TIG31OBsD3KBojZt2dRVy5dwGBbEF1pmqL4CMN1IXoAcmJrlBJjVM4KVDK3hXIilpAX0J7lMCYFi2PhSjeFFGLGlmWoGkMMFiSTHK74NCi8+sEK58I0Q9jg8Dntdkc9ts3CQLvttvzofoQGQmQihmPBlMAVHC/KZCo8betVTm7vuf8BHT51SvnEJNlqT+ubu9Q+koZVUmeSjAjnDRhDCJki/IQAXYA1AyYacoMM6KvCmQ+xyo54HcDnGcI1DmOiggJj3TBrlHj54kVkd1GbZAUbm+vqgHebbf+AzM3MkH+tq9evqei0kXlbsci1hSOtk9EVRakiy8CeCFalPvjww/rgBx/WqVuO61tPPacXX31fGwTVLJYqyraOsd184mMf0dTczDhLLYE5zhRjVLQgMwQMtLLbFmkI5YFd1ThgJpOhC/8PY55+6XU99f0XOCGtsbdGSxvrevblV3VxaUXnLl9V0xh2VirEoISsa4KbX1dWV4TANDU1rYpyhJmNdXse/t95/z1NTE7SzwIcgmp0u7a+po9++EP60o/9mG4wdzho1CMrl0UlMwJhV2fOn1dKRva3o421dY31PB5jsmDobTDma4CN/f1rb2iJvhpevvl3X9cJMvFAFrhNqeDCS99Xs7GinADrtDJMa8vLWliYU4hShJfVtWV9/Wtf1WR3SnmI8lPSCUoXE9jXRLtFgjdAZA1jTcIxsQYZtzxongQgAnSH0lBvZ0cJO62HlQb42MKJk3rix76oOx//iBr8guRRFpiF77sMa5KEEXI0YHXR/TQZ8sc+/nFdwZZaZKgYk4wANxz1kc9Qg6zU53/5VzR58PB4QXFZohLJogAh8dvMZGYK8GHB5J8CGbk/+70HZL/ebBDCEDN+0eEBy1vdNEo+N9rNhUQJ3TfjlpIUY1SNHEbEARN/GFu6fHkZuM+wpxFBPuEzDs+vDe+KvJA/h4AQwBk+9Uu/ohtbu2p1JxRYoa6zQm1TL7GYy/f3lzhizmLSkaOLGrEVzXDQl154lSwiqUTQe8jkTkznOtBJyutt5dlIIlPwutPuIOEgA736zrt6j1pExJlGOKUzF0PQ5NSE8jyg7EgdJdfbb7yuI4cPyh13QB3OA08DkyELKsmsLIaxAEKMamAmz3LNUXfJ8kxmbhJJxh95473DQbzyQBlDGDMuPi4Ah+2rvhkzaDXG4hAqdx5wGitxQ/Z08fw5ESVkiYkeEBNwAJrAYRYUQpRZJlfukePHNLdnD/Weg5rZd0DHbrlNnekZ5WWXyVE5srOYK9ASSkI39Bvzjav/GKaYBETUbepSk9mhOytyNZyS+T8ciSrokUxBBk+CVt+unj1/RhdoywS6ZkwsFJpBOkYTpMvXr7IdfJvt4hJ9tbbJxvYfOqKGMTFmZEazKvOo6ekJPfGRR3T12jVdvrakT33uc+qhzx6r1SOPf1ge1O/nMOECgeUaxXdfrV04ARx+FZTXrLIT01NaXV1SG920eZnHqLOXrsr/vbUqZdhbR5ME4yFb0XfOnddpgltNsBGcpQZ5UKu1FHF65M31zOn3lBeFpshANsmOdyiu+xeC/d8Q9IWlwmE8sJv612PGAAAQAElEQVSZhk3SGoGgBm9lQddYYLOYa4NMsU8AC9jhFfrU5DhXINuaJXBOaaJ70wca9JxSkNsJvq+aX5t5rnPQ2iabr7CtQX/E+I4o1OrM97+nmcACRoAx5hUhVxvbDCysDfa0u7NBGabUHbfcQua8qzky+CkCzSQLaYFcEvu/hrGQqkxI0G0xCf8byf8ByBaBdGNlXRsE6pgaaml9DhQaPfrpz+uzv/grqqcXdMsHHlKF5fQ5yJslI8yClFtURgvIoaBN4UN79+7Vxz/zGb395ltyfBWLgS/2RE0Si0n5v5xykO31l371N7Vw6JiG8DpiTIXfRuzEsFszkxkNWqFWDt8DkcvLWwbvMQYRshgXkWPNSBjit/80/ArQEyzw3nj/g3c/uGRZoQiuMV3w5L7uryI6hBxFZBZiVI2cHL8Br0ZnXIDF7ybhj4Mx7HD0vg9q7+23I7CKl7xgW+BF8GlO3vbMdLR2bUWRVeDUyf2cPt4t30pUVipvTxPwGk2QUc20C2UouOIQoiEIet3t6vKarqCUMxcvqcRw9u7Zp0XqDGWeK8foYwyk3p0xzgJteCH2+o3rOnTogOBbRCWIHKqCiQgz4pNQrgtlRGBNgTCQ5SqKkqyspo3UYOQuCEGv4NoFYyiEkXJhmdEJHP9JLimEPI78CCQx1/tzaNkmq5ianNDJEyeUML7nnn0G2JVqgJsCMgWOz5dkZgrAmZmZ19zCHjWemcFv3p3S1NweTc4uqsW2MaKcYJG5gTlBksPQP3zMeMYk/KfhPkH3EIRzR46qhWHeuHJJGdPN6WSZdvorNUrgNuTDFOgQwauRf92idqNEdu74kYlTUzM6d/6SttgKVjhqo0zz+1lMQAhY50oZvDcEp9tvP6XGGt1yxy06dPSQugRpy0pN4Jg5Tjw5Oa0HyFQb6DMzmbMDHQGaIzASz7HI5F9faHwFxnlzMPTR2wbZ5f6DB7Vv7x6yR/TXanP4skvgXZZh2D0yE0hH7mKGKQO4WdLlS+dlZppBzjsEqhVORG+QFcUyl4HrCqe66wS+JpmEPNY5rb7Klvi7z7yk9c2e3njjrXFGvUY9OKCL60vrjCuVEWim5+bkO4pOp6ssz9B1o8aJsMh2sx7jHULHtRr1Le7RLffdTbkm0bD/TJrCuQr4nJlmvhqV8N8Md1mUdmUs1KPeDnRP6cTJ45ok650nC50A7wS2G9DniMJ+NMFvkKGPEvozePaviyxA240bN7SFTWbw1hBo+tTeZo4d0/FHHtOaZSrmF9VrmBuC1qnNLnAgkUNvAdASP8no73IgM91p6fNf/KKeeuZZVegiQffMzIxCHeTY2xMsxMHI5GrNHTqqL/7CL6nvOJE7AwRIAQr54AjeocR9o4Rf+o7B/cBbXZPkNOkHAaiWGXJjSsJnvAXvYL6P5fIPPw2y8ObBagCfkvGHucASdOgHn4BeEjgr7NssyCDK7dZfu/wgSBW8KZjCJkb60S/9hK7cWFVqeA1gwwH2Ts/ptoMH1LFShrI//rEn9Cu/9ivjf50gZ8Uo5vZqlLVQZ6E8MMYNA0Muse4hwC9RYL3GPv4iJ5n33HufDpLRdDHmCEEFBjlBAMlwvKQkA8oiaXiN4iYIrGamiJI9K3IhxBBlxiiYjHnBdq+Wf61lFRwCXhBM0gLjEkKqYByQYpIQD3wlAuCQe8lhOc7xg/8yMcyE7MetBfyJbkf33XW3/slv/Lr+0a/9OnNMu/1dDZFDaoDoAh8juDnXzAjaucYpPyvPgPd5u6smFsq45mwF8qIlQR/I+AkKwWkWwPgBuSvWYRv3npp7cK7Y1i4cOaYEP/2tdeVklTkLCWuiROA1eA3B5IQb8wyaYpapYfwIHWywmnvt7RqnyAzVwQMH5V8E3WLbOXBdTU5KzHdaQgzKYhTAOCBZ0sOPPKD7H7xLmxx0/MKv/poOHjkCdFPBlip3vggSe/buY7zJmOvZWyC4OYsNzjlkkTlGRot6Zcjj4OJeJ1PO1x5qZgPqUFPg7yCfmvcjaD5y5KjuvvdeeYZ05PABNcM+AQ5tEXRrAkUDzQkbXV/fGhf48yJXRvAvcNydQU/b6Mj5Xae2ttWvdHF5ndrShkJeapvaldhqj2rTZYr0Q+y+UZDXQxtDckkaYH8BXrhVhXyzkIvhBDKkAo097PzZM2e059hRlch7tLmmNvqYQrf+NxuOH9ijmlpc3dtUs7su9beUwVdAFwm/OnH8uGYm2vL7EjyiL2FT45UTeBm6iELGMcozu73UYHdZkLaptbrw3A9r5vh/YvNZgs8S8tgiON3z0MPqAyfLMrLitrpkugWwJlmMumWhCco5k7RpdHfyttv00htvCo6oj66px0LQp5Y3MzunxByzgFSiIr665+RJPcSBWM2CijjkgadBF56tAcBJkplxm7iKZorR6E/yz/+Pqv+MtizJ7jux/4445rrn02dledNd1dWo9h6GBBsgCIAEhiLFNRqN49IsGX7XN33S0hdpSVrUkmY0JMeTiwTtgA2QINEw7avRtryvzKy0z79333XnnAj99slqLurkjXvOCbP93rEj4r2XHoQyfPmz4/O7v8cYlaDXnzNydRvpkJO/A76H4xB8qNG3v4Mn0cf9JMZCNZNDYmyg3szkd4fjfcUVgtMlVgCWVRGw5lbgoCN1cFIAQDhXwKjWEcrOcKLJcEt/+mfv6dsv31DDc4eRL8sNHbTCMIThSk0njUa1pvOZTjCom3fu6YQZeZMZ5q233yB7OOmNfT6fCzmi30YhRC1Zbuxsr2nFTLd1bktnzVxudK4wk7FHsiK4ZNUsaQ5Pz+T7edhvXxfMtMksNCZrGo7XVNUTxTBQl4MSRhzgC7Jk4kJqKSeeTWaU4CXwTBtyMKLAoK60jsN8+oXnMRTTufMb+rVf/1VVVUGnrNT/49F8nPEgBUVgFAoxKhZRaFi+oZ+LIEPiRmCeQ3BGAzxKFhQtKsTIuCjJgApxEZotYEhZHbR0ZrKtTb34b/5Ao9NdjU+ONF4da4P9tfVmqnOWdWEQdGlU6uKw1FoVlakf4PgZOKu0Quaneu+9D/TDn7ykm3du65Asx/9CyQnbEvVoBOYs/0MCQi7qicsY/YkeubatZ555RFcfeVRjjP8jn/ykPFBURS28VkqmgHN3PiZIJbiNoCZlBfZhW2j7Avt1VRVw1kqPsrSrRD90kzDuN958Xz966bV/9+MmDY77m7/6K3r+uefVYHeXLuxoyT5hicUPkcMQWaqdMtkuyPyiIrJzZ/df9/LDF7epDgNckUkdERRssK53CWRzZFrEWg3ynGA/Kkd6784u+3/QCcx6WCEDCDMpcJP13/6EHtr+Hunnh0urkBi7p9fef193X/2JNqeHKr3Ae3d8rNXbb+r1P/m6JscHKo/vaXXzPZ2vOrVnR6o5ZKkJoO/9+M9UdSutFuylwVswkzFxuXVVIaiEsorF5vbGWr93fJ9VzcDrk7D3RonM6/mv/HndxK8Qo+6wtE9Kqsqosqp17fJlbdaFdjYnOs8KbDIyssagixx6XN65pHptR+cvXdbla9d05859/fTHP2ZcVD2sUZ1JMmX06rbbEjA/x6nqybLTEloNGhL2HLzPh3d/DtgAbMiLjxcXVf27mSHHhFVgZ+oU4OVBIOvkvuGBwyf0NbYeIvgyPb2PuHu/Aj1nGA1op2E/1tsydpZL6MRme4p7mAKfIYkMDmppg0R/DlphrH/h135TPoNm9jtWBLkjZqGlA6JXDmu6dVTpv/+nf6JcbsqKkXIx1CIMdZQLLdln6BBAIE2uJyMt2LOZsrk+5/gZ2nTIcqIgM0oYYIDzho3nlhk8Q4Snzy0prRO9sbEOvzi6DKEgDIsEwU6+7xdiqV0M9oxTvCHpfVnUtLVaAcuDgS/BHnn0ST38+JO6wgbpuYuXtL1zXmVZyp2hrisVLGmDuUqMOu4IP4YovwycIZo8OBSFtFpMdXJ6hAOe9dlbByOJ4v3M+AZORjZm/mxiOPAL4Dq8B4J2xThfEbziiiEIFCpClJlRnAbJqAcU7ya/QuYbXF6X2qz7ONTq7Xc0Zebd/+6f6d53/lgHL35LR9/7Nvfv6+QHP9DxD36kkx9/R83+qyqxxJwXSsx4LbL97Oc+1y/9SwJfxGAar3f6A4wqgCwpoxesg2fp3M4WS8hz6KCFttjr8/Enn1JZV8izgs6CEhRChJekOjSqyxmz5VymqBjogx1duHher/z0BxoR5BazqbbJjAt4PSSz7yyoZRJaQktyXjtpsxrogL29w/ff0fH772q8JGu+fUPl0b4+trmtcP+uCg5/PvoUS2gC1niyocc5+Hj6qad1GX3HWPT7haeLhSBWTSZzR5YGz5Eg13XIcu9IZkPFONA6+7cGHTJzd/KbJJNRFxSVsGmTsDOIkylDKymwfudf/q7efeWnGh4f6r3v/5mWLLtbsuUf/+7v6ZiAIXg4ffNVvfLHf6RLZaX3fvQjXV4b6c/+9e/r9e+/qCpBFD4Wg1RZVI3BVcjSM61RGanzetMpByWeAdZFBS1JfOkEe//SX/p1+e+Run474PjPd97n0OCNN9/g8OC2JoNCm5NaO+NaV7bWdQm5X2Rl9OjjT+uMwPgLv/Tn9MJnPqtnn3tOjz3+qDoCR+wnZmEHiZKVkJ2Bt6tHevijzylGslnqFIq+vSgKhRAUpN7OYgjyOkNOCd2Iy8xbaefdeM9IuSOmeAYYkTmA5LcYgs6dY0KDNwuGvFvwC7g/o6VVjMgfuZllteihwq8zcB2mj5EjwID7d56z9wVnqCA8QebTH/2YDlmOZAQ2W53oZD7VwSLrEFt5Z9f0t/8nnGo5kNlARRzKyoHaONbuXMTlpBVZxYq9Ef9LwEtmq4TxhlhpRVC7dfOOxoMJhj5UhdDcUPweLGIvA+eTknXh/I5KBOdH4dBOncnvZ2cz7e/tq2X2qjGYFvieth/vH2o+m0G9qaxLjSdrusQy7GH2J9Y3NjVeW1PA6CPGU5Q4JfIOMcqiUR8VLMCP+itEU1VVKsvYO7cj9tmyYXM9WAHupM5Pbcg0Mg4JFAJAJzODztwXV3AMQQm4I2i5/s77KkJUS5DZ2NhUDEERetwweqQffsUQ+qeEA2IDoE4PZjf4PWPy2Lp6SWcY8Da9LsRSo3SqASdqgdPR7votzd95Q/O3Xidj+IE++dhKMZ/o7HhP3WKpJL/QD5nNnGXcmAnIilqPfeQ5ljVZzG3g454xHCYcM2PzfKxz7JdG+DAzGTxgV4roxp+jVbIIzbQHm8sWt1Wkd5Xbu6pcvinChsll/uMffl/ihM6z88d8fxUD9wOnUzL8FiPcY682IPtLWzv66Xe/p3e+/3395Otf0w++/vsaN1N991//C7394p9oRjb0zX/2O7LDfZ1xQjljvEGP/6jGgg3/qhqSZUhH2ODpbCXn223JdeK01jV2Bl3Hp2cKYcBp87aGLI9N8EGBS2jmmYE5+1ugX5A7XpGKTgAAEABJREFUeosOULCsMzVROuAUekVQqJFnIFssWSoW6Limfgv+Buy/bbCsK8hENzh9TouZarK/hn3CiC37XloVCxVmqinDEDXB9gYWSI6zamTYsi/nwW0cCkWZEn7pweEyeutGQ/lvMxwcHmrA8232uQNwDvb3dUBQnIwqjaug7XGty2SCV7DFi6xunv3kp7TLts4l9l4rlq9C7nVdq+eN8Qn9Z2yQ+ZGmQjUrt52HHtJX/8p/oCk+Z7GSBZPLdDgcyf0lxIjcRH9oh84H+s88SWbIDx2HD+3b4WJp8qtgnJnxaIo8B54XPjEJXvGvTBDzcf7zsQaGKgYJWAVySylpwMrSzFQWJdVAzVlirPMiv3j3ccEBNzA1XN9UQZD4T/+j39JXvvwJ/eZv/pre2T3Wrib6wbtTvfLeGTPiUBmPMJwsWVRXDrW/jGphBHiak12dnS2EjqUcFGLFSVCnu3fva4FBOq4iQChZSeBu0FSBM0N4oviejP9+5Wg0YYnXyelaNpm9glM5/AJmFuwZHBDsjlFkZoatigJ2kiwYZhp09erD+vTnP6cRCgWkqqruFWLIEpQyox8PJu4RGnkOFGSomgwlY6jnOd43iOsQdMl4P45ekZV2GHJHgHNiEgrIGSjwmRjs/WFaAXpiWalmw9r7NThUwqghT2b0/7D4GIbpZ1egw8/2IR7IA56A31C/8+jDOiJzOSUTnrEvlUOUqVJpkjvAKIo9oameezrqicvHGoX7KnDxE5a0DYHN6Xry6Sf0zEee0mQy1j70fOEvfBV9itkbCj7kAXUoWFQMBSXKLDgLQgySRZVkWAZ/IZRAlxSCzk7u6s5739Dm6D1tTHYVw4kMZ070aNHPBD2s2OMZFFEbLAcHZZDvh+H/Wi4Suj2RG+k1lk0dTj2E3oq9q8wKQgS4s8O73PbUrI6UZ8eqWebVyOX0eMrye6bX/ISe7PYIOS+ZjI6xQVZUvdH3+oFMCFWIOGKAH5Uq6rEqD25WyhSgl294TjiOyfkW45P8sv7L5DZSlCWTeac5hnWTjDSzCjGCd4WtVJnAVCT6SSP4HNVM5iz7gsOErhhNpQWWp50CcimBVYK9Rr+Fj+U5YFuDGFQCP2BflZkG0LzE5iN1SxTx1f/wf6V7BNUBAWpvb1fbbB889sgjOsce9rlz5/Tkk09rnbYKStfJ5NaR9zZ0XGI1c+HKQ3Ab+qWpATeBt+FQsazQJ/hMXNQJw3SdJPBndP4QGXIqKvRfY1dRLXSusEO3eaOvO3yGNoSm0umnBOADjY8pxlIG7zFGl654xK5yP4mbmYoQVbhdISNxue10BPQEbMcRqSuQE7feVpy+tQkxAlsw6s1M4iO/ePaVlfMGEpd1q4TwhMA//qlP6oWPP62/RnD78hc/rfGlKzobX9b+slaxcUneLfmGKcabAGixIosbaWE1OIMW1BvGNxwiMDr7fkiDgs/IJO4z6waEZ7wPCBrRIr2T7t/fxYE6aElE5YGu37yuW3fuqhiMcEBjGZNUVAP6mg6ZfU6OMHQMxBk2BCCee8KgJ8SoX//1X9Nf+a1fVR+YPCDR7vsnLYErgRtEfLKEIB4owRQZF4IxplRVVX2Zs48Yi6gOTzw+PpXPJA6jgf8OmO68HogkqLAkM+7w52MKNwYM/MKVKzoluA9wuhhC3wfkH97l1H9YMjQUcmWlnOSwl2SLSVLsTHEw1rSstMfyolnb1NrDT2nEzLpivzOU9G/nunRtqS995ZKKfEPPPJI1GQ3khwzTk6kS9A4GlfxX42JRaJslfFMMoCMqyC//DrwHBdrNuIdCIRbq4KlFjtVwyHuUy8wNSKyjvV/OM1081+rq+aSHLnU6Onwdnhq5zL1cunpFib7b2xuasUI4v8XpO4HBVZGwFWUmJXiJIaBj4CuTfZQaxiB3/jHOOib7GrPMquFhMCjlS9AFNM2wK7evBZPP/Xv7bCe0WrDqwGIk6E+oOYEjG7B5tjKqBJYHt5KMTzI+gWIyMybUToYdmKFLoR/GcOPB33OvFxeYb+m8zv7gqRjnThnpZZL5sxVSLFVUI5aelYZVoZJ+uaGdwTFE5BGEUlQ4x+jbg1i7mCtgWxV9C+oK5FBKmEuLDS5py6rXN7Xc2NAhAa8sosyCLrMNMCGb8h+fuXz5ip7lkGZztCbPKjENGdnnuCy1xslqQJY1+677+0dy3bpdrGivB7USegad7MOvYIZrYYHwc7pc6aM/9ynFCHWQbpYJF4UGdQWBSTEEVdAj6O7ws4bgl+GFrrQZXGeCmeT4Suy46PtmumfapGBBnjwEBfplCVosmNzuMjB9MijwUXFF7EJQ6e+JtpSAAX4zE+KUX4nxfhf9QuORG2BNki4/dJV9p2MlNkBPKE9/7heV1y+q/1MyWGSBkako1JKeWxDkBNqGOsoDZQRRIqiBC3MyUoiS/y2xGftwmcyrrmtVtAUIcWE0bpyUXY7AV+7MTodJh6TdZyw79w8PVFbsPUDkGXscR/7zeSzL4ElFNASy0gkZzVU2VTMMRQTggj84ONAffv1bOvD/4AYhu1A77kJu8gv8uRcKBPIegikEmIGbqqwVCU7G+x1OfyO87nLs7mmx//nyFjgefBo2iTMzpPkwS1Bo6CQL0HJYoQjQXqueTNRyYlmeLqg3GTTGWPDMQGNMAAoMTc/O9NabbyqYm7XQU2Jp38gDKaxpGWuNn31WT/35r+qZX/wFPfqJF/Tcn/sFPfypT2u4E3Tu0VZf/pVNdcUt2Fzokautos1w2Ial/YHu3bsj/yHhA2b8feT71d/4DS1xfChS4J8ZegRRWdXyQDaG7rW1DY0n6yzjRszYnWraxGUG3VAY0UEZowr4//Ivf0UzTjbvsW927fIadVmRPpMqam2t1sx/jW84hJ+kc5vrygneWL4tsTEPWBuTSU/PQgN1ZVQuIkLoVOO4i06acVLYpiD/rZgmlrrOZGllqenpVDUBazwa64ysdMVktGB10BA0YUcWgKPgVMuA6XUD9qJqHF0yxVgqxIhTiTdBV5LbEkJUMJPbjTsLj8rYf8J5LQbaom5zaHQbe2mxlY4OZ0A4pG1GED5DVrNQENwGsph0RkA/ZZI7w+76vyFI3+DyB6Yx+RhLHv+VM8MWPOML3D0797sHigJbk4Ke+uSndeAZLiecuUv6yLPPqaoqlVWlAlt99MkndZEsDTPVOJSKyKIOhS5wGnvliadU4L8dS9cpqwGDBhOync1U45s8flgjaA5KnkFBXzRDk0Gf+OznEYupwrbXRrUGZaESnD7xBwCVyBdRaoye3Q/RInNgUkEwRJDI+EFAq6F1Av3uS+Ly5pKBvsKr0Beg5OMLi9DQMbRTRK4BOftdyIZh3JJiUcj11RE7/C4o9LvDdDgZ2oPvL3Cno2kwnqgh/TzGWO7MTS++sY/BjZVjKWHIBdG/wpgahBwQuAEQLLo1zfJfOC5gukIA57e3tL29rQTho81trZMeDzDWCqOsIDQTTa+/+x6bqMeyrD5St+BNzCYzcBdVqRUOcMTx+ClBbZ+g5QrNGIjT6wFwxhJh1Sx19dpDshDVMX46PdE//kf/UP/kd/6ZjljCtsDIGJD8ys6yF3+RXGBmQcY/F1CH9bcIqsFJpmdzHXAqNmOmTMmUEOpyNXf5MashdPbGAmNjDH2bFAAakCE3PjFEhSJKsRCMSCwpAngsBHGjX+7HNVhigr5Dgrn/mlfDTEkDeBLBoOMxi90DLTHSKx//hOyRR/T919i8fvkVHZBhPvrRpzXanOmzv0i2sHab/ocUYfRT7WzMNKhMy+Vc77/3vt57+23dfP99suB99HHONSeokZnJr5SSDHoDuraiUsRJawxxNF7v+3ofM/oip4zSAs/ulOfPbWrv3p7uvL+nH3zzh1oc7Wocs9ZDp7P7t3X31ru6ePWcZsi1rMY4Rg1taxogmsk46tIF7ISA1+SRTtNQeVRpgcOvKHvsXZ178nE9+6Uv68lPfU7VhUvaZSP6GJtw42494EC3O3mW6ykw+cbeITt05oQbesrQSjeN2IsqyToK7NADQpdyLy/Blnk/xoRg6v/5GABk+mTqRbvBu2j18V091JvY8VmspVQonLuoZ7/6a/r0X/8P9MRXf1nxsUd0tFzo5GyhvLOpJ778BT3+i1/S1Y+/oJmkIjAG+IKwjN0hDoUk/CEJ8bEXh/6xb8NGhkFaIPOnP/sFWVmpZOwUP3n4sSdUlIXef+89uQ1vEMiowIc7DdDuI8jryrnzBIhKj77wKRn6fOf6dcUyym3agilYVOAfRglnkszkGVML3kImDzZuG089+1F5XTQRxGr5PaAjvxs23JC1ReTkGXeFX5TA9uCW4c+cT7RSWCDgBWWMuvd32jIyjeD0Xz0rA7RkcZmMb/+YPXiiW1/X4nsJfCEEgm0lA4/Tlwj4fX++gpmM9syI0LgDw0yA0ZKl0Ml0rsTM9Ec/vqebx0FdHGDsI5UEKIOAIlZq2VNA3i4TZZzizizJqgHES0U01VWpFcbnPw8WmWGF0xQ4TXCE2VQp6ux0Jl96NBhBy9ILumRmiiHqlFO2qqyEvHDIQwniQzBuLcpbabGcywOaTPrmd74jD55Txtwgg3jvnbd1jw35jBA6AqYLI0aECl6H53BcKL3ALMiAW8BDEYJmzLJTgtvdu3vsATa8LxRoW5JpOr6EIc5wLgiR9Yaf9bPLzGRmSigtxqiqLFVUlTbXJkpkqIVFuZ6TpATyn90zYy5cvND/SSdn2A9PAmAzAcGVH+iLbTCHF9pn83xBNnjrTQ4U2KO6u/djfeqLI21e2FOwVkVYk6xU2870/LOl1C5UY9Qr6He4M5arg16uIDBxZUAHJ0iOy+nqslFH8TuZEAKQodOM8B4MYSyMRDk/SRfOb+kf/ff/rYhRurR5QSe7H2gY5rr1xk/0B//0H6gi238EZz/AIS2OVGALT/D+xKNXdO3aRY3HFbhbLdOEva2x2ioqF0m5ynr20y/oL/71/6We/Mzn9PTP/7x++3/zv9UKfoRTr22syR3xkG2LniK+kgx7jOqcbnNqM5RKZtTz1GJHGb7Mgix4u5TRo8xkIUJbYGwL/51XqaDOH8xM9JS4GeMzjp3R8buzRuuPPiHPzD7x67+hCz/3WR2VY42e/qie+ZVf1W6SpiyFP//X/rqe+sVf0kMvfFKf/Oqv6GOf+Yw6fA5wCtAdgQlSBUmlBdXgzUzYhg27/mtEHTfWVZy/RFtJgGg0XzaqSDhKsphvfvOb8u2giM21QCmqQkNsfiBpi0OIXNQKm+c1w37fevVNXb58SS3+abSfsv1iMGbQyqsiug7QMPM4gLwEnJbG8fo6vbLKEFTXFVikhH/RLBfloChVxajMvljNPZr6+pCzPEgWdIwhOIqe90FVK/Du/uJ67DNBAHkPoxfDlMBfwF8E3oO+WQ2+lKG19vHoJViARB+VlRkUqIuMAYRc6/6uFadQDcwX5UTLrrcBTUUAABAASURBVNLdxZq+89q+Apv9GYMMHtwAKIDxUUbw2ItkWY7Y6FeMNzXE8CqC25KU/Ma9+wg9af90Lv+zNLMc1YZKPi5GY5avtM64GUs4SEMYQc5Mi9AWpM3HRyeKReiFYdA/I60+PjpgCbsPk0v5z8RcuHBe/svPvpTzv4s1I4M7PT5QalfywNkw2yeYdiPOEuSbnF7Bek+7GXijKgyjJrXuCCoLTnIOCZYh1pKCzqan6qApMobuahYOeymnsyGTpZPMECUIskzimS/FEDViSXCJY/gWpkOgD3dxNWgoUSJ9vLvfO+TfAc+D84zgv0KRHlBDDIIF0V3O4xB9pJMj5en7mtSvarJzR9kaKZQ4JxTYCtqk89unGhVLua7dmIrChJ2qInh0bOI7fi8ZwMkRQJff6QW8Xk0y6lw3GSLNTE6LuGIR5bqSdTo5OdBHPvqoPOB03RzHyvq3v/sP9OKf/r42q6DxoNL+8a4wAy3zWIZcqzJohJ0MoWlIlonbsAKYaFXU4M6Kg6BiWOju3h398OUf6hUC+ptMXu/u3tfrt26pIyoUVdQ5Vgo+kZ6RISf46CQlM7K4LMUovnuaLYSe3g6HkX0oT3imWgFbdPtwfZZVpWDoiUlK2LaZiY/8StS14LBkyLmVrNABGffTn/2czlj2Dh5+WD968339+MWf6v7uTAdN0ODaNT3yuS/qqBrp+z98hbaX9Qorl4cefVILMvDsQQ4iTRImLuMeKQVF0OcnrIiKfVXp+S99UWd9vRRCoaIsFYqoY/YC9zh0W2LrRnuibrQ+1hYTwNnRkcg09MTnvqAl/W/fua9zmzu64VmcBYUY5X9GLHJnqBI4HfYCWL5qmuKHvasjhCWHERVbUOPhQKUFprcsIwgXjKksqgqmGjgdAc4DXSERvDN1QcOq1KCuFejjNt2uGi3YczT6VMSMgnErxiXguT0ak05Ae4bMI/YfKCX0G+PNTCU8xhhlZkofBmqFAP0JiEZ7YAurUbaOvUuCARrTCgYUBjrsav3z793RvNqSyqgcolRXcsFlEHVRyiCGPZkbGhJocLjpUlpb9wzCcLBOs8bUwXijQmdd1i4Kvz3HBGHUEEpdGALKSgKS8QyBSE3rZDyHLElnx0dq5nOWWDMC5Uynx4fav7+rEwLYoI569mMf0Sc+8YIABUOlOmgKsNdgOO18qsQmNKBpBwedHDxolFx40G0Ytr97aeBhOJloOKyBk3VGELNYgH9BtrqUTChLQpoyM60I4A2CdWVQ23/MXMAmMmi5I8GyDKVUVy9qzpgCAjK4M7RYPwK+IdhwGqfJVZOgY8mS5uaNG0w6K0G8s9DLKIVCfFRUpnHsVK5e1zOPzPDDuSI6MvQSXKHOm0ql5bFeeA59dEuZggI0hFgodwuyqx9IEJjUgSIp0SZ6ZbBZVn8Zbf2DglY4stOtvg/fRSHzjpSc53riias6d/miHnn6cV1/87r2CEbbHO16MG3zQsdnBzpbDrTUNvto8AGe0ktRqkAP02Wttt5QUwQZdEX0W0+GOj3d1w++/Yc6Pbyjk4Nd/T//X//3/seXOgRoyHLn/AWNyGLcduthpYAjuc0VwMkyddCnAO8U0PEYJB6yMPz44MnlIvpm4EX4isHk4sjJkI23cJdfpqCIfht5cLfMG5PiHnZW7Gzp9p172NxSN957RyNOaVNrmrA/vHHtmvYOT7XHnq7/T2SvvPKaXnn5rd6eQnaYAu6DEpWlLuGc0Of2TKkklTB87eOfUooBHgot26yNjU35kvDu/buSBe3iGwEeOngdrE/64D+ZTPTB3QNd+/znZfjyzRs3tWQS/fKXv8wYg7+sI/zKgJvRQwJ/YPwpmX6LnS4JOCuCncNdYANrm1saVYXqIK0Br8Jex/THJBWV4AO6yW4BrCoGVcArzVRhn7i7BowJjEmUGlnXwPLg520BXkW9gTcwERVAU07y8QV2K+C5xkIwblDK5FCWoffFTD9QyQOaKy8CI/uWkuv5lBkgVlEBQjqC0Wt3Wr27i3NVa/QtZRCXxWUADkHiPeK4AkFmk/jwvbd079VX9M71G1rjmNqs02g4AVlUFmbMuBVev8qFbh7NtNsCkz2LltYaeKWLhuylAd6MgDZhn2RBVteuFtq7d1sLloR7KO8uG+VdWmkLxX7+85/T+QsX5JninDGjwUAhGERmNcwEGWEl1kwBcs1M5i0w3Tkez4wwBM+Q+vHMJC2K9H2wB/2kFUY7JVAeI5sAkI72FnhER8kQLrB8fIxRDlMfXi6nGHukcJdkGPCqqFSdP6cG3GYmnyUdj4DxYFhQgp4HAdrky/O9vQMZeLNoQ0kGBwbYGEuVOHHKh/rYM4UGOlIwk2gPoVAEV9SGSgypxSCffnxNLXuViUMR4oaGw0KH9w8JQD/VWtFJwMYuVeaIwwEHelPogObPNPNxnrjJzGTBFOG5oGTxrqyNtZJJYKrbt9D/2o7efeuWttbWVNL3jIz6hJNT1K8211rYBtlcp2gBPqB0MlYB3SeLgbqwBvwIRBy8Dy6d6jrQvmLv8A392z/4mm6++446HDQQXE7IsgcsV88RXLY21rWzvakJDt06shAlBYpR1Ms3hgD8IJkJceNLSRLP2Ero6SnVX7SbRTkcHumblX1ANgUrFHE2k/V0xqrWHZbIk6LU6Xvvah2ZV23UZGuTgHNHDZOVUmCCaFSxVfM0B0WbFy7rx2++paocAEVyHF5ylqBOCfof8JgIYMKDAtltVL15TkVZ9WXqP2+3vtHL8fjoWCXB4t133lOAb6jVaLymUMb+B7RPgGqDEZneFFzQDaIKGwogdbsr4CeizxCCTA8ut+0CmC02209uBNSjk5m2traV2O5o2RvN+JHhs0PG1sGg09iO4I6cKiAVlBrYAZAxSxE5ez+/BwKZB7SMn5XgLaDF6wqkKmCa92dcQZtXVSHK4RXgihTBQ4dOIuMyvulBMVNn2MWDMZ0Ejtqk0KAUKyGMfbdcTfT+tFLYvCzFWhZKBYTaDw5RsqhMXY1hLU+OtPvu61r4330jK3j/9m1l9h8unNtRQd8i1MCoFIoo5CRCpqaI4ZXdUy3ZbC5jyWzdakxdEQIp+0LHLDU2mSUCDCq1LA+P2EZasF83VYLgza1N/cIvfEVOlyuhYUnpwejuvbvau78nP0G9z6nn3Xv3dO/WB33Gd7i71+/j7e7e1x1ovHv/Dvc72mUJ7f3v3GEsfT64flP+RzgdblaWK96fO2aTGal6sEA2uVKAVjMRSEmBEWqLgIWwe2ORCBSMNolJt3eSRZKe//kvywNchyDMaOTjMs2Mc3j+7EHUn084HFliRAuyxI6olHB2NxIxLsRKfPTkcxNtbrGFkE/ACDDgCppjYdBXqkDmOSWlxVTb4xaakuilqi61f+9Ew/a+Ju11jK6TWccYxnkHjDODzB/Vfwn3kMxc90FmAdiFCmgRxZDF+qTQvTvvK5Mp/uB7P1JZjDVhyTaZDFVVQafo1DOYRRroTFu6tdeoxtmLqpCfoK4NNlSsXVMTJjJm/zbN1cC7hQQuqS6hvTlRbs7IHHhmTy+jkwUywq90gUOKug49rCH8ddhJgo8AfS7Pjr4uixCjUv+cFYIJ1SGyrJaA4rpDfMoJw6MhwK9n6PKL94QeOmScZQrxARyIVabfB0y+8/v3dPP73+//e8HLl67IIhPVres6fuu6ylioJJg9+ZGP6Eu/8GU9z37iF//iX9R8lZTBDRHKZCABo4dl6preLyL6K5VZnmaltQ111RDspSK6XSwWGiNj5+/G+zchJerll19SyeooKGptY1tDVlP+41lPsURegGt3b19XrjhtYlvhWAIaiPXoo49CQlKJTCCbpeOMxGGhggDXQV/D/niLjc+5r0FHnUyeIS3xiSoEETpUm/WlAuaY5Ce0SQXPlqRKAV8yqMpC2L0tFui5go8CnH5QVcBnAkfkXfh9RBaZFVJVVRI6czgeJAugBAsySqLe/S7GQK1k6C6h96pwaJ3qOmizjgolClgBXLHS/jLpvT0YRLjZZ3ggI3uZRUgwoJgsBIWy0PTkkMDVqgiBobUOThZ688auNs9d0vp4qBiCQihVglBWaN50SijgVKXePFsqDtbkhrpB3XmUl+arPnPy/8x37D9mYlmGIPxP7gCK7GOoT7zwcSkYeDvaoMmMoLPUrVt3oOdEvh93dgb9OIjvI8xmZ/L3s7Mz5NQpxqgYgvyKMugLKlBIgt+KewDelL0+cRntA5Y/Z2SQGacSqc4MOC704+OjHm8DngcOlcRQ+VcHLDdY4RheUhbOG9BtIx8nLrMgkxfJzJCt4CnLJM2AmVCy/1wQ3WRtIDg2FClhcOvrK/3irzxEAD1Ti1xzxiGiBJi+5DhXDmeqyGoP94705754TesEmpI+mWzCiGCxmer17/49radjuYGl0OqBvoUBOl2mf/8KGI6lJOcn02AKytHQpNSuzrSJM3XNXOPhNpnJsA9Qo7qSO+3m5poiNrAA7+TSMyo2HybDmKgsoipHEyLOe0FtXNegamVFo3IgbZKZjScDra+NtLlR6+qlTT10aUusRLWcwzub7EFSCWPj0VCjulCBsRdFDd5Ai0GuyR2VFyUCXwimhF4CwjLnQVkhRvnVtzmPtCWMPqM4D2pKhlyNLl4INjiv69x1TIjSdSbSIXqpSRQWq5m+9Bf/vG6++6Z2CPgl2WvEv0KMZFCnevWlV+T7dpuPPMKBimT8E5eZSQTRpl0JAoVoka0p0l5Y1KXnPsqp+UIhEDbwybIotVgu9PZbb2H7t1QPaj388CNM0O8wwrR18ZISffZYaj712S9hK1HjtTXkPmJ1VWO7K2SDJkHrPzvXeDYGDRE6fUW0YvLw52gBmz2mrxRC0EPXHlYFPyX+XwVjwonQ3RHM1NPr+3H+Z6IK5FcoQX9iXJIRrAKZmde5vQ3KSlUR5RNlSLDM5CGuAMwYggK0ZNcTdhe8Hlg+LtGvLJBBMGXXleuP/ok4QYVkQUYkjNaoY4vmx9/7OvYsEACsUdD3X31LDU7gtQZQqoRnygCS6SOKmSkXplDVKtmDSMzG9WRTqZjoWz95V7uNtL61Kf8hz4BCovendO60MKki6D12nG8ixBaCthh/LpSaHR5pNlvoBgYzQGElAhCC8oDjM9bFS+d14dJFLVminBHEnMEOo52j6CEbnybJYlCBklwBA+oqZgAv/h7MFGJUDFGFww6hN4aKwBapL7lbYOZlZpozQ3bQenxM5gDdHgBpUouiqrLQPWbsKcHOlxKJmcRpkbL8MjOeslxefCuxofrTl15WXZRymrwPHXrcfneD9rvjELVuuAHaHK7hZNizEnxm2qyb6qnHVhqM78KHSaqoTQoWJPC6w/k+RLZWsdzCIEfaGrY6v9aoBEaRS2iIcriD5U0dvfMHGpUozMc6g+g8YlTirp9d6Lx/zP13z5fbltHH2EZ4Had97qMf0+bGlvZ395F/IXfTPE9SAAAQAElEQVSYKRPFqlnqytVLeu7ZZ7S+s6l2sKWLjz6vIdsQJv7h1DnW6gY7almiXtweaGdnWyEC3bJCaYpVUCyydrYGunZlk6X5w9raHEJipykHQCNWEzs7m7qws6OqjIIVGf/kFzS7HkRlh3MEC8jKaAkUPvAWI8/cO2RdxKgQYs8jrf2kwwAefQw3//AYYlCmv9vfEXZQKCqFQp/5C7+sbkhQuP6OTti6GUc04sKi+A85v/yjHwkFyP/STiQJCNAHIDmNGf10JBruyAV4/EcsCujOMerhT31KU4JfiEZgm5MhD/tg9tOXfgq9Qb/1H/y2PvvZz+oP//DrOtjbU8nEXLAsPVm2mly8AvyoyWiine1tPf744xoxIQijg225fzT4FCj7D+xx5xu7LstCx4eHBKIIhwLGWIkAXyiowl6GRaECOBUjBtCGuvqMc4h8/Nl54ZHeSRF98hHDZIEB8EuG4w/yePOAHkNVQVGBjDKqMKkCgCdRAWINAAUAQKU5ug+SeBXWItHmz1XssMGlpoe39MNvfx3QBJHJcI0j5KR37uxJgC9iqcAw8Z1RDh6GkDJtfIiWnZnWL13S+tVHtfnoU9q49pjWLzysm0cr/cF3Xla5saOt81uKZQWIwPAEsZDhwYKMoyU4/piDhH2yui1m+g3wVDjWipnEf79uiWP4EqFAwPWw1mRtpGeefhojMvn/Zbpk43PW7511nFjt6uDwQCvPfKCtKIM6ZtSEsbjiPL124/G7w2/A2aCklvV/gjc3LgsBNUkrFO19FsBPGLBnfglF+InP4088rhJhe9Da3z8UIlCHEWRwpr4khKO+3iWVUYgMtYHn6PBIFYbqywpxZWTucDB/upgyuAJyD9zdYEqoyZzctvAgAol/ohqNwh09vPWBqrCriCwDRARjBPjzh1mmWYWux8o41/b5qOODe/roE7U2KqmOklmS789t8356+49Urd5RYH+xZZ9F8CNoSE670+B3aHUa3ChDMJo7JeSGlPWnv/8v9Ue/92+9J8FmoRCiCqwvxqApjl9Vpeqq0Llzazp3fk0HZOnVxmWdv/SQjH9lCAqjDaXRjlSu6bHL22RsGwKgzsi+W3i8cOmyrj16Ted2RtraKHXx/FiffuEjGpRBb77+ujbWN3SJ/ditzTXVTCKhiLDhkpU6aM/w4LN+WVbyZ3G5vDNtCV4z7RmEGZ4a7MZ16jbgMoA8ekuIWSb1JTPO/CnwboGT4aQz3tcefUQXn/qorkNT8/4NJWyk9AgGXM88DNn6wZkzd8jE2UG/YSgZu3db9T4ZPQYF9Ads6gsCSAMRa489JhJgFfDmS/4Ygvb390gIzvTLf+Ev6HOf/6yeeOpJrXFA5z+HtmRSbTtTtbatOBzrrXfQcQHkIALcY+rtEKYM+tfW1uSXmTExNSqrSoPRUO4fp2SgXdspI6cCnf7J1wkY/oxdTmKhSVVqg2RkVEZ5UBsEaURUKrGTgUkDyypz1gB6h+imAoa/mzoZfmUkEZDVx4YAXPOCnCJyGAG7wFZr/KZGDhFZVcA0bKKkfrp3v7fbiN0PAGIkH6MiqZnugW+l3J5oe2OgMJpsCHg6ni91MFvCa1aCKOWo7FLlORF4gE0bn44SoqwaqphsyrbOKW9f1OThx2W8v37jSHfOkibb5xDuAN804EAdRmQyuSLdcGdFpTurTpus68cw8ZUvfE5HpycY9lzz2VwdQhT43YA//vxzmqxP9OZrbyP4rs9efPOzIQh4MHJlZOCfP7+jETNjWZYaTUYajkby2WpIprnD3uDm5mavXFfq5tamdjgU2djc0GQy1gPj7nr6osEfSsnw3kDHJYK50zEg2DptXpy2jsCQMfi+IOCE0rxkN2pKht8QTBNwGIYrroAhZeCKNoM/C9YbViLoshOvc9BaS0rwtmTZk1CmslR1cz1+cU/jyGYyeBglV26wgHwZACynycBjbOibLZSMMY9P9NGnLunpa8iiXCoTxKvSA0DWJu83f/gPtaF9FWQ4CbgdBpS5uzylD7+pS/CTMJQMv7Is4zDn9psvqzmeKbcBnSU98ujjGo0LOfQOx9hY21Smb2qXmnAYkepSGiL3C1f08Y89pycfe0LV2gXFyY4Ga2vaHBSqkEeAh4YJ6+LFC7py9SqT5bYeunZZV6+ep2VOEF3p6uXz2EKDox/L0FeBkfsPNQv7zJJc7s6PAS8j7wxPVMvkrRToCjicmVFNocpZc/tcMMG16D2EIOeVJgVsPvecJer4fChv32M9LKKe/wtf1ds37unkxm0t7+3i2KG34YS8u0UjhzvELivwB2SZobmnheef7XPl5BjUYxFXURQ46Jra0bostfBdMFr9ocWdO3eQ92N64YUXWFl02ECnFz7+vM5j56ccfJwcn+mp5z/OyirKzNQxsZv45zwB2wGZWZ/BzXxFhIzcLyM0uk+Ivv67riFGHR4d6dz2ed169z30kzWCzjFC2SQIrUPjCGA19j9ExjXPQzgYAXtAGcegNfr48xDtVSZOhZM8GNbgLCgiDtQWOKSQCuRRSRryPmB8zfgaGkroLsAbsKtJLMWmvSbIvWgWwuQYiy1cf1Pf+jf/XL4qeeaJR/TZT72g0AEss1TYPTiWR/4cTQlCBXBhLQ+MI8vo139A5srpUFDLLNPmCDuVumqk8ZWrGp5/RN966W11HFqUOOsCx8khMTRIwOxgaMXSpmGGeem9G+rYgzMs6+pDV1VUpQoYqRCywWDgeZtAdO78Oc1x9pd++rJ2WIpMT0/Z0zhGlNAFYYmZoGLsQw8/rC2C2Nr6mjxobTF2bX3CqmDQK3I8HGl9fV0TNmgnaxOWNKVGpPKTyUQCTodw/cHAW8LnCPqvccz/1FNPMVvOVFDny9e1NQyOAS3CzoxJlAwPCbll+PMirtxBH46xfemCy5YakPDhof8EnM//eMCCk2A3QFJIPby5g1I6HKLVfDFDF1K2VsPY6JGdu4q24H1MwVVwUkFHAIffH9CR6TMToCXNNNoodP29u3r+IxfIAOeqlTUeRil2KuhUn72jdPAD6udyMP5Dnb2bwYfQrAHFg5XrrMXpM+9e/8Hb72hsjbaQ3Z1bdwk2Edlu6ByTjPPvshsgP+87m5+CMxDExqomW+pS1KOPPMR+2kBdwD3KiWpoirZSUXaqCIQFeMaMd56KqtBjjz6ma1evaDIeyDgV3lofw6Pp5Vde04oNcJe963q+nBNYsGroj+gLz5ffW+ywQz+AFSJDCuJy7kS7ySf1EALBopWPSeiWDv3HkLOZMSb17wKA9zUFHS9WihcvqiOTPDo66/+wRIMPLcuKPdKggr4J2yiwacxBY+4F7xmbhUQ5ngRtzico3OPAo/4yMw13LmiuiK4i+gk6PT3jHuG50Wc+/RmVVQXtnXwJ7nuRJ8dHOuQAbTlv9ZGfe0FLeL7KJFGGCFynH+1ir70uIaBDp77vJnhxvxY4K/dJeHafkkkz7HM4Gis1HVlboTXaRsCY0FgxfgjkMeM8qJWsWAaMGWNbYwsEqqiyzSoI9LVJNWNqjGiMbtbKQhVwjASqpq+3j6j3wFWyJC+RU4kNVoFxMajmXsLPOqu+AbRvDSuNkPWkQFzY2O/94/8BXKfsx5pGw1Il2WQw/6oLvcFG/YqN2w4lG0UwEYm8vmwzxrtCBBHQJiWTxVI5lDKLMtSYrFC1fVlrjz6jO6c4aDFWjoUUagWUmlGSCIgMVae2F9YHs5W+ef2ODiG2hfCHLl9WgTGXGLiZ4QgmhUJ7hyd65fW3+mPvMRmnG4rvy0XoC9AULat0HBiKILCqouqiVBFNMQaWSU5nIaNvCEgJ2EFBq2bVGzToVRRRHVmT+ivr3M6mnnryMV25ckm+1A0obMi+XsPe4TmCLGJTh5GuyDT6AEVqDVhGmwJ8RuCbzMlRXdc6AZdABHnySsBxTzpjuZLmnczHn53oCQ4HBtYpo+AWZ20wmIbnjeqe1uy2fnYZOAL8GEHG8bqDOPsMxODtQTfLsvpIi/ZIb7/xAUbGQUDM0NNpcwMcjB+FTifv/wsNl68rhIZxyMnpxPASb74lm8geEvppuXfM1MaYH3/j36gmEwwotCrWtH9wpkWTVJQDQRqTylAhIuUo9nVXOreOI6pTN9rU7sGhdj+4qcPjA3UcNqXRQJNRg8QoIWm8XqscRF3/4IaGo0orHOz969flf8F5UA1V9AwvmcQGmk4XunPvUKtVYvm6BfvwBd0ZuqIVPAmaCsUAIcpq4UvoxSWUyUgTcpcFBRTSwmPHuxmt/qGIC3HwLZlFGf88gHOTMUkswbP9+KN67/ZdnbtwXl/+lV/V53/jL+tzv/ab2nr0SZ3t31PGRtYuXtJHPvNZJuZDhZM95dNjuUwTAULZJZ2VEVyL7pM5FmmBvIfsmcWiVCwqXNLkmZu4PvYxsjMymoTSE3ruKBF/ONjdVeKwo0BxFx57XEu2ckIR1ZcQtSAgHxwc6dYHt+WBzW37/RvXkUxGBkFmAbqyhDyiF94PT7Ah9setLLQG7gkyGoC3xv6HyHAjSBtl0HqMbHk02lTQRKYN5LXJ+EnOPAdt0L4JDdvwskPZhq91JdqSNqM0gfd19L8RGW9ZmyZtybQTTefLqPNk+H2poyZswaxhyxvDQr40/d7X/6Xa010NaTP6z2enevftVxU8o5lD7JtkUyEWMosyiMoYws/uQZmZplWCUB4lSwK/jL5CKQ9eGBtqZbKkrcee0t7uiQxjH61tqcKIAzNaDCVdgYb8kItmjP+jN6/rrgq1w7EeZw9jhWJOEOb1u7v64Suv6js//Kl+55//rv74m9/VEcZ8686uZvOVavDEotZ4NJEHtxACWUSjnm5JIUYFC4ohyLjz1NMPaupNHpzMjJ58qCzo07VJzmLHHsaaZ3k43oLMMWNIEdl4RtIyE3l2YnIYnZbLpWYsqZcYjpSBi2wcJGPSh4Zr1J8tFwJxT4PFIA9IDUGvAVeA50Cflr3EyyZtYZAZ+bvxLpanWrCfdW58pEJTBWgVRiGMwYk1Mxm0B/hMnNy1BMS2hWfejflShfTxT5/TdZZOxpJ6Y2TaxprGGMJqkRWDtFnd1OzuH2ocMJBoogoUnZwGgy6XSVGgO3HxUlirow/elk8kAbk8+eynNZt2Sl3QFN2V6NqL0T1AxwhZXmUPbsVJ6xl9Fl2lJQc5VpcKa2sq1oLWx61MK0UrNELuZVXI9/FKnOrs5Fj7e7v9iV6Ljhym2Mvd2drUDBm+/MqbslhqhAN0ZHcWA7BgAVo75Nh6EDFTH5gkBWhy+ZvRL5hokHF32UWCBF2ok2IMPGaZRbokRfrIrK/ji0eeLWpnfUsH12+qPdxXwJcytMTBQGub23r/O9/XBQtym3qCw5a9t97U+OxYAyZTpy0jX/V2ItcqXxn5RwVwnaDL6pFHlUMUFdhWA05/NPmBwa3bt+S8JfiUTAFaMkF6cXyslixgwt7kEvv1AEijzIw97YBUeAAAEABJREFU7Nd0QMJgMh0fHWlra0uvv/6GMm3ichklZHZyOuW0mi0NYPtvPvhPEAxY9UQPbtQN6V9TNtD1WowaI7dBkDAvrWG/I5bwE5M8oK1b0DliwwWM8YIVOpdN57GD88l0GVldwoYuM+Y8NF0A1gX4vRAKXakqXSlrXa1HOk/ddgi6gD3s0GcD+Ti+Slklkrv9/psaEPBAi7yMpGSp/X30kSWdLjsdH55JIBNEel1GUQ0nimVV0gM1uBIQHjQI2BJMGi1BDPDK/oWvEOXLkBRrpVipHK2prNcVEYQivXOhgtO8FcprOukuDv71d97VqwenKsgAd08b/fDN9/X9l9/WB3unmjamw1mj/eOpXn/nuv6//93/oL/3P/4DfeM7P9BPX34TuDUsBoJcAZuSmfXFFdVBryvLaZV5m6A7CXnTN6lAsBFhGW2+pPV+gca6qmRmLPMXGFVLdaJkHIjlFHLwMS2ZzArjaQh4GTxnZ1OClktOD8ZgJJkghy4ZC1qE1mIcZsa7y1NaERSz93OY1LdncxkB8+p4ooADrJqk1J4hrwUZ0FQQDQP//5/MFoEUZZSclloSSHNGsMjZDD7SRLHc16/+pUfRw0rDYYFRV2Q6hboma1AnRQwjnf5Eef/PtDy9pfVJpY8//5QKQ0aoF5EoYFxmUX6d7t7W5qCiPSshv+98/TtqFkGn7Me5TGoy1hJ91zh5geFv4eiXLmzowuYYGiayyVVtXbqqyca2qo017ZwL2p6sCGxZJf0LgmldD5iNByzJpizVl5pOz8g+5j1/TkNNn4DMCmjaPTjQ7btsOlsQVYqGqJCpsvfkGVtOvFPdV7ht+IPRX72CaOEe4aVFn+p5pY5PSlncep116I8HHyrHgwugm6jd115XzZ7Y4u039cF3v6cbL76o6z/6oc5ufaCS5eLBn72o6r23tf/db8k4hDjkVH2M3+SeJgMWdDvULMUklRZkVaGpotavPUJ2ulRRllqslnryySfkP270ta99TS+//DKrnCSGScYHoiwwbjrXqq60LAsVvAseMsQesDf305de0q5nedidZ3JUa86kdIav69+7PPEZjEZk0CO1vgUAretb24qxVEC3BlKfbGsODAO4A+1OexWCavyqCtKAhkod+5HoFR8ZhagBch7B34D+gyyN4XEM3RPoXLeoDSu05Xfkc4Hto03gD0waohvvM6R/CZ0jAp/7g9MwZ8sqo+MKmfmEKBm2slI/GSbWxzfu7ysXFfUYMIjdGEKMOMBSJUS2BCPolboWtJksIkntQpgOz2B3KQFUEC6icooDrV24oowwIhnWYH2zV5iKoGxZIZTiG+eVZjD2Lku0f/AHf6p/8D//G711a0/3j5Y6WUnzFHTG0mOOI6oYqmNcslKHZHLf+8FP9Tv/9Hf1PjNnAA/EQIEBOyhYQKdJbpwZ5RrvGafnJlJICR5NpsS9Q/AQowHCNB661YqscMQpHTQyJvd9WklJNUZTYWiJ+pYAtCQYZXhvCXYOp0M+Rk8BZ21jQ2vrayoHtUqWto888ojW1zdVo7BMu5cFhtVylJ9QTiITiRjdbHqsHWaziveOYJWAWdqJ1qr7UJyBDpUYSfaiADsBdjqZBZVxonaZ5DRlYEmmGHzMShvnTnTxIfXvk7VI4JDqwlSWHb2kzfJUx+/+iV598ff19T/4mv7b/+a/1jf+5A/1Gk60gs+A4ZqZEIP2b93AiFtwtxoQiF565W0dHE01JUArB/nEMeBAZkgmNsBJNjY2wbPSpZ2hrCrVji/o4sMs/594THPoy+WJLmwlJpCkUBSCNRXch2Tpxyzhc5bOmECcjgZbTOyPVVWhqow9LgslWcg7EnZQILuMzpIPElYWgtwOeFSMUQEevN2ca/p0ZITyKwlY0Z+EAOXjvS17UPPBRjX3hFwTNsOHNwOedIINrt57X/O331V3+7aWN27oiD3KKcvwOi81f/M17X/7mzr+7otavvaqajKnAXACOjNKDFFBDiur4tnlZzFodP6ibHNH+/RXtD6YBeh466035BnVx557Xsb4DB/iSi64ELRopcnlS7p7cKAIvASPgX7f/Na3kFmF8y+0xM4bbO/k5JRJY6nbN2/LAB5C6OVw8eJ51ZOJxuORNtlzzjJt7GyrRb+JPo5KZgqMSVn9IZ3LzKK5iUhIJ8Oj6GjQ537fplZ9u2XCXlYgHkR0SGe6JwneZKYMTAQizFMCmldn7kUINFsvBx7k9dGC/LQ3MM5toixKxVj0QTtjB6FBU6++e10pFFKwXrGu4AxRzmymvcXAYwjyAOebhYfshyxODnhvGAdhjMsWe4TwCoGlYjWQgchiVMTQjQASmNlViHZTwBCHZEqR+lU10s3dY73DMmrRSSlWtI/kGd4UpzllRjrjlDcpKFkhK2ivR/IfHl4wu7Qsvea0+28qLFj6CEoCjJupvxqChFHnPFnuq3BO8BBYjNesTKvJYiBbONN4NNT6aKSO9oyQXFEJOYRgijie74mVBDrDOc2s7xdjoYymHX6BkDe3d1QNhjrPCexTH3lGLTgCfSaT9b5fAKMbVwaHiQt5R2S1aGbqjo80Am/ikKHBmcf1qYa2p0hHy1FmUeKekUdmqSYC7nJxpsLG1BfqCL493dSbNcrZ5XZfjzwWhMhVDyp9cOtMkzUgxE6JiSSGoDXb17XtldTOcaCpmuVM9+/elsM2SFSWDDr3PriuNi107amHdPWRq3roiSeY0LbRh2eQjQxYJbN8pm+Fzkvk0DZnGpVzna4OdaxCx2wzqIqaknUWxUI7wxX8JUVkF8xk6C+EqFOWSi0yEJdnUK6Tzh2HdynJICqo1Mc+9kkdHk7hlZqs/p7o50VcZqZQIDdTf/UTEo5vRv9EAZI3RHQQAvJibEZ+bhspOUDRw5AVBorTBgV12BUtZCjSkGx+gj1M2ENa5z6Grsjpceiy1oAzZC9sDB9bjBsyXsAMcjozNQ7NVIA7Yl8hFIIknb/2KPLJ2v8wyHuQyFBx+9ZtPf+xj+mxxx6TOzTMKgPPIhBdbmsbeu6zn2Nf9FiBdynp6OhI3/72dxSZBObsabpcnVcBz+DX//CsnC6JGh+RNRyPVJS1ilhowYTbAGsK+zMmmVPk43+dZJ6TmlBolqQVcOZMCP5n9r1+gWzn0LWwrFWWFsirgUSirJbQhKWpU9acVdyctjn0L6LpjP4L6lfIbgW8FEye4xh4UohaUteBC1J6ulq2IOpBqaKMCjHIr5bEDZdVWAHk3Q9uSRgj1tsz54bpnbzrikifibwRYhNKXB0fqTk5UsRQLLeSQ4H4DMGij0CcgBWKiia4RmidRdVr2xqvbWlIsCuHpQYU/9WaBPwpAWzFbFJVCBOBBitU8iwF1XVFwBnL+BeA3SsZPCX1sYSpuqRPib2kfhP6/v37UJIhw6mXnGE3gowiAuMsmPzyuxuFP2foFW0FNJslxJDkAuvr6WDGGPr07/6I0sqqlGcYviSjiecBPaXIrGQWVA+HMpz1k5/+lIbrawTrJD8JjrGQ0bMlsCWK4MkrLEZlxmbkuTo91JCsMKaVFuzvba9NFfNMmTpEjWN1QMiYQJbTm9APLyxdDlRwuNMsJacpu368ATkyQMNx0GiY1eDYibrBpFFkXdGho8R+XbQjje2ezm+v6WEC10eeeUIffeYpbW6uq8tiRPAv7d+9o+HaQL/6H/5VffwXvqDB9raeePYjGrHcnDMZtjjykuyzxfAK5DRHt6GUBvFIZ8u7uj8/0ilLouliqjNhyvlMAztThEjXq5nxBA/clkxY8/lCJbpumPGokiGzlTscJVhQCKXu3j/Ri9//sYIhRxn8JwBICWewYCqQr69EOmjzsa3LDEdynbpNJWTVUdcwOXTQbSBqceKeENgGJDARggKPheQdeG2xtq6MipRQBlY0LbpKKrGjOpoMWjPPgdLi1ktrCQTQFQMw+AAjmClYUAxBOUR1JjUKOobW+XJBfVRJ4HOcVVGgw5GefvoZbD6jFwBIPW0uI3+7/Mwz2rx8RdubfmKd5LB/7/d/T2P2QhtkdsKeph+MDYcDfKdSXVVaX1tzID2cDDyTYdNDlVWl0WSk3f09nRHYKk6Mp9jtCT5wiK2eIN8jlvVnDJrBwym2tYfO9glah/Q7RJYP+rbaJRHZxTjv4/P3VgvdXc51F93us/Tep+6gH7fUIWN9zCk4zrxgzHNkdIo+HPcx7afwcUY5PD1RCx1uN569B2TYglfYfWJcaDCre3uHMhqMGS5g7BHmMsCgWYk7X2JBi4OtNMP5RhzVj0ZDdcxKaXkGrI6S1XlfxvMiYVCAkb+GWKukVMHvhcbszZQWNZufaTE9UUKJBc7txCFbucITEd3MMMyCsW60QCVIZYjmQ3bRkIbO5D9m4XiMLw86ZqbZ7KwPAjFgRNQXGI3D9T4ZgTlPDsfxGX28FBhoXZd0yxqwrEwoxnp+XAoZKdGEMRfIyMxUk5k4nBUnz5GgVZalGhS9xMEbHOXg+Eg7O+f7zO3O/V1lBQX6+V85FuPNgnbOn1dBNpXgq2a2LDG4CH1io3zQLDTg0CDPT3Rlu8PwWmAYqmjldHeiDsUmIo8Jh4O8FXt2OS+0mFXoAnnhJo7HeZUGqHCqDE+nJ3NtbBcYcCf/LYEMzpRXPC80sCP5j2BMxmtaG080GFa98ZuBu6cga8nS+oWPf1y+j/r4R5/Tz33my/rKL/2yfv7nfxHZz3o59EEEHTbQaMisQL+XNpOqwakOlntqCSgzAniuGpa5S8LrXEJGRVVAe+IZJ8ehPLi5XFdsVXg2u8C4Z8h5gUMkDCHDT7BCb77+jvb2jmT8S47TggzdOu8JJwzQ4OM7ePV9ttyPgyfoSPR3ev1u8Njf7QH+luzLbThDEeiAHngSeugUzQRZOo2mWWE65bR7hu7nlBn204J/RkY3i9I8dpqHrDPrNOPexoA1mZwHA2cIphgKZQvqoGmWgs4RxDronIzHCtQ7HQWT5kMPPazLly+jz5b+Tpl6vYYQFcuKrM90hI7GbA/loP6H4RtkOQZOgp/5fCYPcm7DS3zPYflhQ4ZBl5XgMiOnuqoU4Gt9a1OvvPGGrjz+hK58/HktYql5DJojIw9sHnjOoPOMwLKgvqGcAusAX9hHVwfo7AC8R8rag7d9At0+Mr9HsLtLkNqnbRc67s+m2p3NdK8PfHN9wArmHlnwLQ7ZbpBUvcMhznssu+85/YxfYl8teBSCLBbIqJBfHRNDh86dn3D9NhkPBmIxIvCOINZ6H+6dkLgM+QUAtERZJMpnpcH6ujLSXp7NJAjkRUDvxwlnzS4gFGbUBBAXPn52ounBfXx3JRHlPTNZALNkNzLGAKpIb3NalY2RjHdlyQIKz6BplIEdgMWHuiQpUN9qPp3JzFSUBEMCjQc9X6q6UhvomyEoZ9ozig4l+Ey+RPhe/IccT09POb4/YXzUkAwTlFoi8IQQE8I3ZYkZGBQ4Y635h/x6lcMAABAASURBVCn+wf4hNGUNfAnGzH+GInb39lj+3VKL8APG9tpb7yuWA4LEhra3dhySEsbgQdSzvO3z2xp5cANvINg5fRkaRwTOCYZRNlNtDZZK8J7hV0DIaKq/YywdAS7hDLEYaXNzA70tNT8ruJd0MUklYxnBI6pQRaCZnybtbFcqQqui6ISo5ToBNGyeamtjTHBb19AnogK5EhyUkzLGEBBCWZfaqIa69+o7WtxFdpRXfvSKDnb31aFbDxYt/CfotBAVwTlh0pgUc104H1Sui2XJXFP0r7rTZD2pjCuZAnptFULR09wRJJYEsjNm+QUHMkmZoNqhm1YrDJgBLLnhw6IUoqqy1oMrSdBqZrJgcnmLq0YPbj8ZXhJBqCUjnjNJtzgRwqJfJzPJMLCEgzt+r+jAlXLWg7HYgiR/T+ixi6Ve+uADvXL7ut68c1Nv3bujt+7c1pvcX7lzQ6/eua6Xbt/QS3dv6I17H+jt+xTu1/fxO0AZdAq+PICZgRyZddjaVEGPf/FLMiZer53jaxG5lLHSk088qTscatxmv8/HQo6clhCj3KZO2dYRgVDw0WIjH0BfQD6R9uw2Tdk/QFfYmdv50888rQErjoQtGXgTfEEaIgxyuiJ2eYcM7iMff0HDK1e0DFEtpZHkgbyREeizfOm4Qk5dKNRhbCvwd/jkCrwtOkqMSTxnaFvBa2NBvnTtFOVLUBFQfcwc5FPkf0YfL1PoPSVQnnA/Y2Kf4tMGDFahMmB6QaVyv3afT/TL0JGBEV567W2FolYOQUYFNGPLnaC5H6xgCrQtPSsiUCQGh6LQnGVlxog9eMkeKN/oZ2gDd5L8gfpYmkI709Gd93V2fF8tqemSKC1wVVWpWEVFAkEEZoxRyib4E0glk5C13OkL2qUgs6D+7t+x0HA4Vo2zBccnk6DB+58R5afTKZvTM8qZPOD5ctuV58X7tNB/SorrgWlF1nT+0gX90p//ZTZgFypwyvyAEvmFvKCl0xBHbRD29PRMRVloa/ucnG6HsSRollWpjfUNXb5yVZHn4XCkCxev9GVjc1MFinHhh4iRANQdZUDm1iIro/8K+Wa0NcK5t3DuAcu4gc3lhup0Zwz2jCy6LEZKGCQ2Cm8nmk6P1HLwU9UDZmdDEgXUB0gvlW3FvVERkFVdaMl+5ZjzfKe7iAH6aU5BgcyimR8pEdRbACccu6Uknl28Rje/e/u/+Ce/q9/5r/6+/u7/5b/Uj77xI4VVxUb1PZXowulcIaMMf2JAIEgOMd64OlAVz1SNSy0IKp6JJWtVlgsNqqyIjlv47wMV49zWlszyJ8j6yHU5b3GiTm7IUn7AP3ZkweSOWBSVnGMzw2ZaYcj62dXBR43uCmzGaVoslvIsMGMDc+yazsDr5DS7BaIOYHR0DeqgKaETx0EH6kz+7KUB7mR9S4PRmFJqMpxofbyuTZaH69SP10aakDmteRkNtYY9TOgbsQNZAFYQX3zsQ74S71l5sqluc1v1YChY1an/7iUKODg8RF6Vvv2db+uDmzf7ceJKyDqYqSorPczJq/vUCt6OWI7euH7j3/Vz+7uKbY7HI+xmrpPjY/mBwgo5nzLRt9jdiom1Q+cR+uq6VoXcNre2dO7SRTV1ReZmBKZMEQGuYduh0YztA99HWzIuhUIZ+04yhVjK0CtqInQ7KxE9l9hcdFE+KJIMOyyrAawGSUU/boCchshtMBz1Y2pwB/wbxcBnpC7y2Cmayf+O4uHRiU6OzvD32QOdJSm8efsewJwgA7AgIsmCUaK/QKL19YazNaSQ7hBC2SvSyGo8kDG7Z3rkZDKYCyHKMAhjFnJatJzq6N1XtDzZV2DBJpZd0ZaqatOgLMVEKrOglBPMZe5ZPi4C0wnv6IANUS8cuBN6hCl/TozN7Cc1YtNDCfwd00Cz6uDBtEKiPqO04plAkAFak5EUsVKN0kYElSHGc4Fl4vmdHW2wJBsRHHymDCnJzB4UeIrBoDyjlKCihDKWHUNOCa9gKGVZElBOtFw08rp1Tk8dni/fIhxbDlJnaqAhSTLoEJc7EggkK5SCwVeWYRQd/GZwiuXbZH6sEQY6CI1WZIgi+He+lIwjNtRnCsZWNkvSGAsxVA0yCKXU+nhDluBs01xdikqMTQTK9fWScSv4OJahq4CjVTUyNEhRAO2ZxNJWGCbgelk2CN3MFEPwHnr2uY8oFZVs1unw+r7e+v7r+tf/5N/q7TfuSrGWZPKrwegZoOHakP3HpcZ2qOXRTflvtkwJpkuCdROShvBEvEUOrtOkrA70hbJlzcjeTghGRwTlfQ4cTtiTnDVzBy/YE6rSismpQV7ZoqIlRfBn7IlXFTiXICLTGRYUsdcYIzZk6toknxBWvrfM5DQHx2x6pg6DC+BGKcos7SI6DMjA6RG6Mmh2WG6oBbReYZJ74uIVPXr5qh7HJq6dv6Ar2NXVrXN6ePuyLo429cj6OT2+eUmPbJznfl4PbWwDPksA6gTH4MNMwE0dOM899YyOWfLW1RjbM5XYWWbSuE/m983vfEtjTjh9InH+A3oxM07QFyrg7fyVSyqxdRCwYkq9fS4IkC2rkuGo1vlz23r+2Y+i67kMvg729pn0ZppzUOV/d9F/OHjBfliize1jfW1TTz75uJYEwdv3djUliK6An9lTb4br6iabavGfJc9HVmqKbaxCqVwP1SLv1JdCXaBgH4n2FCt1EN+2S80prYQuMyINKqtKsYwSsm3g2X25w37LGJBPor3Ev1f4VCNDv0hMHfqezlaannY62JsxeXWiSmFO6u9M9m/eE7AuuAxzXmcWQJzUYGgNy6Yhkd8FMFxbU0VkzQgU/cggxgXSBXMIigSyPD3UYveOFqdHKoPERK4RghlQCogV7pMwphXG1TJzLFj6Oe6IZUbgRifeaYKWTFYRUKQXgdBnGKexZb3tZUUA9nrRV8kHmYz+GS5jEdVR12HQHkA6ArDvx7RdVut5LhRP4GVOVnrCiVVFZgZDyiigo/isXxalDFm4ILsmyYMkZCDwTuO1ibZ3trW2tgYJWR28uJMAVtnpkcn5ytxl0EVD/05b5tmi9f28Bf+kJj/ozxKuYvk9joVWyyDP8pRKcHtga3VyPFeMa5QhdRONJ7XqwZi9vQp+l8BcAKuFpkAxKZhqssQIPiNzMvEPemIMsgAlOTDGpG7OOClhVKLOxxnVfGjL+tSnP6mHH39Ilx+6oEtXL+r81mXtbF7W7v0jfewTn5RvjDsAz+Lctkrgnx0dyBYnak/3VNdBJwThU/ZiciEVnAQPoKlFbi6XlszD5YZpyI12sWy1wPaOTqa8L7Tyk3MaO9ed0whxzoP/OITTmLAJM3+SzAzyAzrp4E1yPVbIoCwrtjcaSSYPHk6r2wlMq8WWGoKe05BdydiQuOfkMsp0STIzDhSyamxixtH/IWXRRh0tWu0RKI+nKx2dLZFF0tmqgeZGAR4SE1UHfJcLIGT+DxgtOBI4etsEzdVnnyWgNDIzVXWh0YhgwZJ6l6XvAcvLT3/mM3r+hZ9TQKcy9dccH12yQirIdMqqlMuyc1l9KI+tzU2tY6MJ+/dxGXxjMqT33n5XLUEVo9EhWyynJye6d/euWuh20JPRSFtko/4jO1Mmrdssl28tk94/W+k9gsrNVdIHJBc3SC7eg3+vu77sdJuIfbs13eW+b6X2uiD/Axsn+OEKopfcFQpHK39s8fGyqtBHgU1HJXS7xCZaSkImYowrcVDXPd+ub+exL/jSCj5nJBozaJjPXXZRIVlknBt2lrmwJJmZDIgJQ+NRGWNyAZiZwod9ajIgIxBkjDcAwySlaL0/ROvUsBxd7N/lviuqNSiiSsZniMgo8wwhrVC4AY8PowXegDGaEridqZboHWKU98kwYGbqoMULveX1Jqkl4HTQmghGbqwekLzejR4dCgYEUHUIyoI/dpLlB4XAPMQYzm1ui0ctMWxxlfA1HA7JyoYyAm0LfJ9N6qrWuXPn9SBIR41RvpfRkDQ6lorQGwLK6fnMcjn+jHaDqAABsIeeaKPC23IISvAX0HJBu5nRDhG8lxhorZLDHQwBuUmVUjrT5ua6QjDt703V0i9gKBY6KSQCT4nzTgEQgGOKahGDCQGry6Z6OFaIWVKQaaEQgjw76VIQZCu0ZzIPeBYVYkRgfJA7nRkjZvu5ts9t6drTD+kLf+6LGq4jI2DV9Uh/6bf/qpyXFkdOBLEVk1dg7Pz4QHFFNnl8l+XWnvbYJzpBXzWnuAMOVAK6WeGgC1YGvoe6ZJz/+azp9EFAOzw6RTeJ0glwyhDjkxSEyktAFjBLWydYlJnJJ8/o9PszsjNJMRaKRVTJFoRMaqBzgJ478Fd1pTX2MWsyeeehIRCJTgnDcNtSfxlowI6csxGSgHf1Yx/XtS/9vIqrj2r9o8/qymc+q1sEgme+8BXtJemZL35ZDf7SoYcALV6krMyzevi8of8MPR1O7n87b+eJJ2gyMtizfuIc1CWdpDO2ir761b+I3U3YLx5BCwgYa8GAJDKYU42xxZIA7j7rfPly+cknn9ITTz6p7e0dguVYZVXJzHge6fqN93S4v68b79/Q7Q9uaH/3nl5+6SW9//51+RVDwJ4ara9v6onnPq476OkdkoE3j6b6gOD2rj8fT/XO6VzX5yu9xfPrTEavcn/15FSvo+u3zha6Pmv0ARnyPXz/hODZWUSyUYdsQcyR9RkTwwL/c1l32E6Ho/QBnz23lvdEoHRbNegxC+q6DF0tJNoDm+N9CZzZbKmGYJqYnFGTSWQn9Oo7+WB3OsMgOqK6C93bXFAutAVLhAInd+N1A8pYW0ZQXTaMxlRDcia4zdhULVkemRsvSusgMkHkghnGZxo0g+OZsnsUCAYoxIkPMUjgJrlTSwAUThBjVEEJMBZQpL978UBWEmRrIroL4xRhzqHPg2MEptNfhiCf0RsMrsGIS3j1MZajyljLMobGshBxKYM0Bp7gCSLkcvByenxEv06T8VAXL57X1taGYFnOT4WhBGjKjI4xyN8LaPJxPysAUgiBMUYRLCW5A0ULUMm7A+MpQV9fx3tGZpEg3KWF5mfH6hYlSwqMmX4xFGraE53b2eyzttniVMkISjDt4wajRi08CQkHinAsf267hZarDuM2oHjxspLjNHDNF4FMQ2Tre5AMrmD6Gd2LxVwJXWR0887b7wGj0PqFLT3yzBNkcdsqKgkhqWJSSthCCy8JmQgwU5ZHHXq31ZlW+7fIPO/rGCNfpKyhNRqzX7o6gUeWZCsM1LMpH3PEknSOfZycnemQk98lzysCftEjc1o7ub0KmjwrcflnYGboDGbyNr5xhFYR+1m5U2GDIUTVdYlNFfJDporlnwe5KXtQS+y0rGijLgHL4MEnJTOegOswgwr0GCgSfqTzH3te5z/zeW1+7BO6+qWv6PIXv6ATlmtP/sIvaTrZ0DO/9EvqyJxW0GldlgFXP7uwi5Z6r+qAv0qd5uAqLl5UUQzJZzC5AAAQAElEQVTkclifjFWVldxWL124JN9D88k2Y7uCPhp6PTlP7pMV8jEL6HLJuFJPPPY4dntJjxE0Rz4hk7X50EzAuL+7q5kHHQ4tpuxhfXDjhj64cZ0Doz29+earcntaMNks0EtN4F/joKwiGQj1UH6AkEomUyaMuQm6pRn0nKL7JTz44UJmG2ieTCdJ2qf+GEZP4f206RTZ21ugEyEDiwVWakxQmUm2VXICqR+OxmrQGeDoFlRXlWIIPV1JpgzsjsZYRp4ll8mCLY2WjLIHkRUlC+r3GHBsNw4zBmLwFkxmppIAYhGgbq0SyFt19HVh8gJLWQpSRXvevaXj999SnmOwGHRL5tP5ctV7meSzSpShE+uJCcAfIoSiLBQgvAOuR+8MUwoGnk4eXMUYDyLeFmNUiIEaKQSHJq2zTCyqUisM1DMAM+C7MXGfuJBwvA6h+qCEUJRLzc4aln5Sagy6MuhMBg1lURNU5vLfZTs6OpYHuDM2Y+/cuqk/+/739cYbr+lNyvvvv6f79+99SF/qx8YY1V84eX/ny4WeUlKCNxe6kIXzEeDPeaJFCcNecPgSXO4fjvFxC/Ynjo7PUHqhhmVq8qWlYewKGMNUm9ub2mFPpSiiHHeMFfcWCAIfRkNQcJwZw2rb1C/1FGk374Le+Hhwc7l0yGU2S5pN97AHqGKg0ygaQwwy82LavbOr27fuabyxqTnyHtQVwX8iM9Md5HHGsjrnJFGc592798G71JxAdvLBu7q4UeuMYNuWnTY5RS3ZyliencBji2SSutxpAdwZE9yMWf2IGX4wqjVkglnfWNPFi+cITlUvs9zTCCrsJVOCJMQKHNEnyoNGgfPEEHsaGuAG6CyKUiX2EmIkK1zIHd/MNMfZV2R1RVkAKTO+kwdrC8Y7BXww6h8Fmfz1mOXYPsvTPN7SYRd1Z97pGP3vcp+hq6M2iFWTcA/6u8ApQEtQ2WIXHc8r9L5iUvLnJbQtCGghlnJZrMhqqqqUmen8zjkmqQUTGHKCX8cfyVQK+AjRZMAssAVxNwvy1cVHP/IRPfTINQJmIUBgHxGMQSdMPHcJbLzoBoHt9t3bWrD3NkUGVy5f0WQykfvS/sGBBsNK777zjl559VV03sknC1CAJvf0PICrXidOR4SGLbLhQAOmo5b91hUZr++nzbHF28A8ZJJzWVswxiUl+nrxugg/NQF1AxgurRadeILSEU88y/c4MYfWBltJwHOeI/y3xBpetVi2SjLsWFwmhYC6QMDnQyUYzXrwHKSiKIS9SnRIBApHJKRr/bisIKk7uKfpjbek6ZFianywAkhLFOYEuKE4HB8HR4oIYcjeQlEWGNkKZSb1ywLgNuw3ALL/dDi/G6o7acmM0dMaCjkNK2aWJcGrIduseqPw+g44LUqpMU5MxqS6riRokQXFUOuFT3xav/Gbv6Vf/43f1le+8uc1Gm+rY4kWodUQuEQ/C1pywnb31i298tOf6Pvf/S6z2pva272vA47NPVu8+cHNfhO3gQYPrmYmg2ov7nw9r/Djz9xoMzn9HcYZwOPKc77cWFyB2R/oaGYYRZJwlLYzzVam6TwqoVBfVsViCOglMpgqsswryyH3KItoIgQV8JFwmAaDSMBIIErJVFYRkMBNUSLblgpwdMK/ZBbluJLLu0symHB8GcW7A/m7ybS9ucN+26EucVrnf0X2a1/7I7360rty+Iec8q2Yld0AO2bsOcHu9PBEi9VSK/Z74+xUVwhwYZRVrEk7a+j8cJcJZoFRruQ2supl2fSONCNjW7DXFuBna3tTjzx6WUOcLUanH6bgAnEpEsRgRBH+A3rOCYehBGRRYl+QLTOT68nrQgwqy1K+1eB/RLJDThMypZqsIgZgO2hKQhYJOK6bJDCgsyDreQ3AM2S7hMbZIikMCAikdJmpfoYt+Wb6UrE//BFBKKOEHEyoQUmZw5FGK56WyHqJPaxgZJmluLauueOgz4Rsa87e9Ntvv6Xbd24r4jMZG0j0N+BBkoIFRWgJwHb94qpK9CmxeQ/cvs82nozoiswZnxg3Hk907BkysKuq0pIDCDpog0mra5N+7oUX5D+kDnvy7D2WUSUb6S/95CfaJIs7f+GyzliqegZ2buc89mNQDG/w4tssBTAtBGXoSpQKeRcmddjSCnnOydbPPNPi3eXSUjdjAlw0S/mh1hl0LQlqyduV1WLLfT+3qeVMa2tjVVUtCxE/SCqgb3NrrIusKtY3xmrRJ2zKKYAwIRDRGQr6N6mfDSGwA0kH8JI9BHrTakogySiDXqjHZECy2bGMmdj3WWoEDVoNIGBIgSslhEZPmZn8Qo8YY1Tg3Q3Mo3HL7OqByA2vQEvOUAimABNukBlGE3hb8HvB7wGd1GGE7shmpmFdATf0hpwQGgi1IiAXMWptfU3zs6WsqPWjH7+iP/7TF/VnP3hd33vxLV2++oyyjeQ4M+MOydjeePU1/fiHP9DRwb4mwPVl9DEOHBRYHp7Xo08+xnJ1i0xvT/4f2JyRaai/TC4fM79LGfl4NaRDjvNvcgOFMWX+0YHvrDFKUzL9rF+WMVGgIkUCmWGQppZsIFvUsjlWLMYqilIiUIVAb0B7NmZWyh03JQNPVgK6y6jD+fruzKbSUGYdY6MS+g1RD2CDq02JtiijFfuSE9TzwzssaUamWaDXzgqtE+wunrsqkblElv337t6T62iJ8S5Z2pwcH2mOXE7YuPa681WpjbzQ+UtDjUatLqxlnd29qQVZgweRBTbgAXxBwJiyl+Ib9YtVVotQBgSfCQcpgiPvI8vyknGqGE3mTIiLzD2YQUdShpcQglz/fnccvV3AZ1WWyKnWiD24E7Y3qqpSWVf9OHGZSyCBjWBBpfxVDlfeYhJBNRA8z1hCL8gmUoh9UI6xVCPTMpuaoN5hezkGU/bxfV3X8+Q2vGJx1mAjLXBXAuzahhZM2J49RfxgxSS+YtK467KFH6GvjgTA6BsQgesm9wgELwO5LFpoDmVkMhjSCxtg3Ab7tuPxSM5/jSxXjoNJp65reUC49tAVjcdrjJno8SefYGVwTpO1sVxmFy5clK+0Jiy1/w//+7+lz7HnuH3uosbsy/32X/1ryvC0INAjLgk5jFjCJvRShEIFsg7wHSkWrA+mOZayqlYJ7hHBtiZb8zJgXBFKldVQiqYVccO3D9YI+h4XqrJSjQ154BZ6bRwnsvOVz5UrO/roc4/r3PlNZCD8vhXo4J8Z04WWMSLeZIYiEEgg2vMoo1ccDRRi9GbRgYFBJikGv2fl6b5sSTZBGirgwBsgOyE5RQVliChiwT2BmOzOTIlZ6OT4VG54g9EQwgdyBnwGx4ZRRMfIoMLpkJTBaAYNFDBSkRVDUACWmdFOD95NRoBbEnQO+zbnK2MAbiS7B4e0ZUqlw8OEIB/SQw99VornpDAkk8gETGjEOd2RnZ0tlr/jqoCCIP8F+RgrlUWlgPHtbG/LlwErZsAlzrlkOeHB143IoMOC9TQI/p3mGJEFtHTIFzFJ9IED+ZWoF0q1LHUoVoGWWKrDSwo6zI9N7aqAT1NH3zkzXkcQC6GiNUksX2WNzKLKypTIojNIvLRtA88Rgx3QDwQs0UVglKJMXHzNWZ5mH1tPZOYYJYbTKN5NTl8RS40nI40mEylEffrzn0dvhWI0DPdM3/jTP2HfaK5jNphn7Ifu7+1pSvA4JcCdEcS2cLr5nZsa2FKTYqEra1GZIHjKEvWMIDGdnmiJ053OVjphMjqdLsVqQyv2DlExzuYhQGpZuptZL1uDD5d3BLbTGyQV0Ja5O+8ua0OWJXYU0McCPIGxbldlUWpMluS22GGPZUQetC3YzO+YOL0uI2uH6zLPJikY8gg8cC8ie4rYFLx6sHP7KIDRYcCOv2Uy8XtkjI/154zuXZYAUMtz58BjUAdeWdSMABa5h+i0SKfsDV6+fEkxgDPALcHNYfh48y+Kb/0IOosiQFvqdRVilNPq6zQzySe9jc1NlbFQQ8A0C2rc9y1qhe1mDC8gt3Ps8yVoAoqKqtDVh65qbTTRj8ne1tc3FGLUjzmE+PIv/oK+8KUv6qevvAQfLRx3MuygGJQiQ4KcjtIqA6vF/hUL2qPOmCBXXdIUn5mzDXHvYI/Jm8MyAu6Kd/cjRqqlz9HhkRb0A4gMHhr07vpzf5uR5RnywCFoTlrbGGDfFbqHcmTowS84UwnAkvEvyK+MogW0B0IMysn6YgXOZUEhRgU6BjGGbCqSveWju5pxappwqn5WhSEXuhtegREgd3pLAbjiqSwLLQkGkbaRZ4dtpwRR7rQJxnxcdHxCVljGChozMPkwOjsKITeE0Dl/PHv4kDpot/iAxhbl+X5CB+wWYz06PukVMcNxygonXXtC25c/o6ee/WXt7RswgtCSOjc6sgD0rbHPLNA6Z4kVgskdvKqinM4zHDag0O2dHWaN8/LldoPxtU5k9oAjmRlf/UdgUAgRPNQ58VDOU1+XGNN4UAOpWcAmM7ISpWRpx3uUVpxY4Uc9zyVBNhBsFs0CeoFv+vDquHeKyA6WJRzM+WnbgvGlhmtGkJBSXsEqskvolGDn0ktkeLkxiUw2EdmNHllSDoH+SS7/zEnoBZYBF9mjuXDlEYWqlpDP2vYaMjinP/3G9whMCwVm4qPjmY44TTvBQefstzQcVEyqqIbTuY3QqWyOdKUkOLNX5e2e7TVsDu/un+iUAHfM3mPncqHu7HSFY6zUcmLeok8XawXeugoStEIduseZnHzsM8G8mb9AO/pssNMCmZSUDt3CFdKXvC6EgmxyDZ0uJXj1upIMB6a1wka9Y3+qjM5MkvHP9dUCV8A9ODpisp6pxD722b4wjN0ysg2tGuioyTgKn3BCVke2tmJcI6mlP72wySRflrESl/PS4m9Gn8nGujZZ/q3tbAuWVZHtpK6Fz+Tky8zkwSPR1yfv7OMsKCKX2MuAbtCc0KO4vF9ZlirLoIascFTVCvCboTUAy38MxLOpyfpEDqOA7ggc/6vaObW6c++e3n3/Hf3oJy/p+s3r+gTL2I89+6y+/2cvqgVP5zgoZVUJU8JujHpqA5Uhyv26Q14tMollRBZZGfiirXUhY88r/Bf3l6gPVmCrjTqY7xiT6ONZ/LmdkcqYFCyrrAqJewd9RQFM/G/GEnafbZEGuQSLwCoLhbIS4uoFxpceMJ7ll1lQh2CJMwrBxBDJheZZwfG+5vdvSmeHnPRNYQJSsyugU4gBUBkHdKW0MgixEFTEqIBAO4geTcZaMaM2ZExiKZkhqm+nn8nAm7Rgo9lBuoAaFOOzjUdwwbD3F1cLg0uCUAtMAbuuBmQaEzXMTB7kGuj3+hIHywoMrUl/L+jOYdDOI2vsccGVM8jYFiUs2F/ICLtGWU4rqlBEgCVGsY3BrdhDaAigCcJiUWpAhlsTDAEMv0nuHICCsgefAD8ROdeMjxF5B/DRwQ3ULCoEU6CegbIQxKeXXVCh5dwU2MDw+unM1DGLy/Q9SgAAEABJREFUGYEr4qxlWQuhSziOWVAKpVTUsmJN82WlbC2BrdBqWXKPUrlyMVOP4WBJjr/XLapGtDrj4CXlWhn9ZgxfPIUY4anry9uv/1Qbk1oPPXxNBydnssFQz3/mMxpsbujSQw/r7v0jnS6WunlnX3tk59PZgtn5lOA0V8JQ1ydDxf0DPc5JXJwfaMgGvbpC07O5fE9zwD7W3b1jHZ0utFgQBsxkcLeE1vl8peWiQ6eNIrooCCTDUQmlLT1MCdvJPCVododLBEfnz2KQGVAoBXZeIbO+nn4Jx8wEhg2CSQwFMmp72JPJGvdCDZmOO1jCrgLjvRQBeAF8gCRm6ZAANyqRD9nnnv8NuCgV+Mawjjp34ZyqwrRYzbRCZ4tuhaayiNMPyofUL7G5NkM5MCfb5+B9oYT8XccTloWGjVzggKEDbodd+pJQ9BU0+bspKEB/NiYs+hbwqN6eRRc6umAoGX7rcQ2fc7ZzCn30I0+pwUfWRmPoLPT0009gb6fYWKO6qLC+wDZJpyW8/eLPf1nXrl1lS+dFLTkVL8tSF89f7FdKsqAW+cttRYIrUzUY8GDgD+i+YdJGZsgxFoUQocz7GvDLgWJVqqjAhy9ZLAhctSL8SCbH4z5ZlIU2OGRaH5USK5XeDywolFEN/hgZ63Z0PJ1z6r7QGZNTMBBmZU4SWyUEJy6DAEcOabzhrLSHEEClvgjDafuAtFTgpNTdwQXvPUYD3mDU+3txA0ptksu6wCi9j9ebpAI8J4fHmpEJmXmN9UJFDwhIcqY6AlMHjWYmZyTEICmoIICVMORMm5AjDtBijD4mgb8eVKprBIZBZ9oMQVRVqQGzYAxRIQ41X5T61Gc/qa/+tWuqcFQFFIEBJKbSFfzFWKiEZh8bY5TD7YC9vrGpajj4kL4O7JIbTvAniPdnJCrjn1c582a8hagS+QSeM8bMqH5cTzPjyqpSBr6gwYL5TWaGMQrcUsBRTo+hEf47pkhDqAXu4ng7srA2jHGiS5ourhF8NtV0FYNK7e9NoLUkQKmHWRTjXtcJPXacZmbgJJzcnSwSNCqCjBTp67rvnyT6FuD/3je/rqPdXdVloVtsepcs785fe0ijjQ394McvaUDwm7HEvHlrX1PSzTP20c6mM8ENDhR1bntLaxj+5cFYdjLX4Z1DyYKOfRmLYb72xrs6wR78B9BjUSnGUgE9uGlOgXVEVjcngFboMpEDBOtURlN/Zb5zVoJsc4w881GwoAI9Zl4Cci3g0Z9b7EJcZvSmfjgcMxGs5PZSlIWKqkR1SQldeQaYmEQjOmSIAv0DOPzZCFznyqDtkNQe3tc2ctoAx5AJ8G/8lb+kYVpp9+4tJtRWLTTIArrogJvly1Pnz8yg06VU6NGPPk2QmUrNXJEMvWJVlJcznXEo4LbZIYyMPhgiKSvBcI1dCRt1eC67jE5b/Cb1nkQ3o/BxvqthrRmHPaGQPvbcszo+OlZVlvrIk4/q+Y88okpLjZHtVoW+JkPlxVTf+P3f1fKQpeTunvbu3dfm5qbee/99zcjKa3zKzBSRsWdYBbJz+opYyGXXEbwbVmDOXYfMVwQeRNpT5uNnbLXMSWKm0yn9USKynQPX6Z+yVTDFHo5ZBfizB9aqir3kHU9VFdCOrsAdFHWCjFrijXLWMXu/ITFtd6R1siRkIm/wkpgpXHAZUB3RUZZhoKApq8H5O7KIjAJqlFsxdgmRBcEniIuZJ0BkAomhTDQn458HDVqB4bggJ0R1BDAnFPlIDO7HeCdKh0Fx06CqFEIAguT96rqCTqllrLgKlLM2nqhAsH2Qo95Tdl8ie8eiKhVDwKmdmyjjX4LGkln39GjFiWgri2OZGdDgE0PxWaMkOEaeEzxmjKhBVkuyzYDxTshYvG1FXYusOoxOrjJ4zh8WE/+AacgCwLxJ/uwBzfu442Vl+fjU+ZPkfGYz8YA4gmIRdXSwQGbiMiYDkcUMeB9RltRldaHUstshsD2j45PntH/8jPYPHybAlVIeYMBSQUAHFZ9OOUXkjiPjJP6cc4AGYCyTFE3D8aacPpeWZyhyg7GoApmd7N7W22+8rozzrE8meuOtt3Tz/j3tsEf0HgFvRRZuVmgwchxZHhhasJZl1PbOJhvVtS5u7+j0g9uq5lk33/wAvXRaka1NydBu37mvEGuyCs/eokIoZOguhKgznOCU0jKnZEVF5JoIHm7kiSAgMzBl4GVJxtgH75naxgdJMjPqg9zOXF2JycyiuEx1VWrARLfoJ8pObgN0Z3SnxPiMc8qLD8yIltIghyNOgW+/9BO98Z0/Vn1yTzde/IbO54W+9c//kU7feEN/8k9+R/6raIYtuW5bvDsZNJhk8Mc3H38xVhKtLl65rK1CagiWR7fe1uLwto7uv6e7N98RilLDSiXjG26T7pd+d1oTPrqEzjOW90vffHc7FHD14LLw4Dko9MSPJyMVBIudzS3t3v5A61Wn7viu8tEt3X3te/rJH/9L/YP/z/9Vf+f/9n/W7//jv68/+Gf/XBnff5IDiAgvL7EP99KrL2kDX1hfX9caWa+BrybgOcYVAb4jsLktOX0dfHt9sKAYC8UQsYcBZaia1U+J/1qENqMX9w76zaJyNtWDkQLPzD6ajAdMACsVRaUYTRVBriYmJHTRoc/OdYSP+nI3yJGayUAG2P6TcdaeMFRr1GQGtmz0+XMIQTVGUMQo1o7q2BzOBLqOIDlkM943AEtms4gwnTE3pA4cgXEhRuwjqYCRjiDUIIAQI0RGFUWpkuL09OOgwQOUmamnzaQO5SWI72jr+qCS0Hcr3xB2YXoqHwgIifYpEX+FocIC8AN2QCCAj54OM/ZyWnXdkf7wX39T/9X/40cKFuV0wS40ZhwgKSCTAnheZ9AfYwE+jCAllLqp8+fPM3uU8tmpddqoFwjNTD0P2d+kEiOCTfkSPYagLmfllGWUxBjvawoy2hKyElfyPtz99WCfANcZb6YOBe7ehwYaOjXqCMxnK4Jbw1Ijf0xWPCern5JVD2u+rHV4JAULqlkuFThNAQ8nx3MZ0PwDFWQWUts5H0mChpYA2Do/mR7Q4ePFiNXpMUuvBSd1NcuSfU0PjnS4u6+XXn1F6ztbeu/GTZYuraIjMutlaBZ6vfqpV1lWZFuFKovau35bRSPdfOe2yjL2sk/wVLG0apGJ24a/u65dRhYKlm0tGUOnBH0LP3nA8MGiuirVpU4mvz78Bn//xt3He8mwJ/jpgI+aaPa+PZOim4ctrWHDY5Zr3j+6HcegvoFxcza1/T/KWTGpJfAVsh7MKQcor377G3rje3+qsH9L3/vaP1N1eqCbP35R3/sX/7PuvPJTDZBrB8YGnXtQbKAhMTohn4a6Lhu5eJbbxms/+aH+4H/87/S1v//39PXf/Yf64Tf/lW68+SMtCJ55NcMGGuS/Jz+lbvEhA0aCgQ44zmJKARmBTPAHe2YmM/OK/m7gGhAQBqMRFASt5lNtDky7772in/zJ72u03Nf7P/kTvfniv9Hr3/3Xuv3GD7Q9jNoc1drgVPWjzz2jvfu70HDQFw9KZqYHuurQRw3crBnZF9VKyK7D3zv8EnJokxK0ztkGmpMw1ATE7PKgzn0hw09vQ0K+AEDjitht6O0KGQHL/d39LqKfusamqkJApeTeHwHBvJyF2KkLJjPjgQ/EQKncELzKXLsgF0ATqaYT27YrBeoiM3pu51otzlSWpQSIlkAXQpRHUSe6dxT6OmMCYKCknOSZVqLeoMAFzlB5YGrA0XoBXwHMnlHvjyJbnM6l4yQqmCLBJwBPMrnxLRDWAGEFYLYOg+ICc0EUCKiuS5UIqeaUJ4aGAHOk5ewdvfPam5qd3VddF6oKFxQQLagoMG5g68MrWJTDbTFwp6Ggbz0cqicBXjKG47idJpdbURrwIjNUrQrcfpgyKAtI76Uhl4PTF2TyAkMYuIs+w6b3AQoyXrAJ/6Bvcm1otQwEr1O1+Zw+2B3p4PQxnOM5teEiZaIG2pfI7GxeavcehrllWjUzVeAeYaS7uzOlhMTJ3JLDXxZaLqNa6mroPDw6gSKhwxZ6HGeW5az3X39Jl7fJ7sge1scTvfvGm3r44lW99tprfbm7e58AFlXEoEARUEIwlejRzAh+Ky3IAFr0OCfLGBebOto9RD6l/GfQEgYeY5TzWrDM8+cQAu+ZYtAS2KtbEeQaygpdJDBIET2lLmGyyVEqgtMoZSxoNyFM+XtGJrDx4N1MZqEf42O9T6AugG/EiX5Z1fBsisiMaoUQsbGZPINfYYuiMtDXwF3wPJQ0RAsjUt4RWhpa1ihItcuqQOe0ZyuU6Jtc24xtZRLvCibjPUBviKW+82//ld7//ne1Orir2lbsbZ8odHPNjvfUzE6U8Y3jo8N+i6AlaDBUGdnBHjRHWHG+HLTp37/MDHQPSl2WGqFDM/ouT/X8E1dUzY9UsC+6UbSquyn8zPXRxy7qyWvb2hgUQhTypOMTn3iBk90TdfhXxXZDRDYtzz7J+N7lgmQooscGPXvA9voO/ejfu1oy/ZPjE/let09m3rQCxorEpSGGNPC1RM4NdS3Psl5tUpR8gqiHI7kuA7KrqtD7bsqtvG+Xkox6D6i0B1lZOXzJ7EGReMySkgJ11MqVmRyiTNGCIsAiJ3HGTOZLVjdqDzIRJTVsWi457s0wlXAgMxMfhENQiQQjNpRblJQgpIMhkIjYgIORmVAPeJV1pfWtDdUIsFOW4y89oEXoBZjD9iVjiFEeZMqi0Gqx7KN3CT9OR4I2l4IzCir5UndJcJqzp9A0xwTUPZXlDR3t/VAffPAjsDRKyeR8Oz0RXLxIvLjQ5iiuhTdcX37y3KCAEEJPmyvY+yYMzZBbQintaqGuWer+3du6/t5beuu1V/Tm66/Qn57B1CEfF6mZOQpBDDsftFGZKVirFARNfGVXbFYiKM2nWRa29d4HA713/bJSeFKLNFKjEsxGnw45JIKJMMSkze1S0+lKZVVqRuZT1zgaskGqSj7bw998HtBRIJvrtECObswpJ2SUCCxJdRn0ra//Kz3+6DV958U/082bN3G4U7358mvypeoC2QzQQUm/AfA3Wf7U9QO7ArIycplx4HDKvsiME9UCWjfqHTavVxpw4lqg2wKZWJDG7J+OGF+GqKKoEIhJjPcsZ77sdLZotYSPtkMO6Csri67Qn5F3x1sWX4x78DEz2kyZajOT+ATsUFwGPm5qVh2ijj2/Ptbpcec0OrguMnackUdZVf2yu0O/Ps5LgO7kmgNBprgNeHGel2mlB38tw9QlCZIpPENH78Ru7zx3wG/hUcBak6lmP8/YBjo+Ptb+vb1+/y0TMPyUtsWmAgH02P+AAbyYmdxuE/B7vNDAR2YGz7kvTqfT5sWfBywJ67JQTAutFQttV51GTPqjMiu1C53NppoTTAfo86HLF7S+PtK1R67p5VdeVomeH3/kUUg1JqdBL4+M0AaDQf8jN/4zhTtsQ4Bd/f3lyYgAABAASURBVDIRGbbOJ/IPFhXx2Q5eS5KRqqqVIHZI1jxiYkGdKpCxBGPIAtOUMT7GQn1bLGUhSCHSxbCPAsxJZRnh0+NHBzxJDOyw8eDEGoAYQa0eDFaWmam/Mn3pGHmvhkMF7mUR5MLvyN7KGLTyPQEU3v8MEEJbsf7PjEkYREsENrMeHqDYv2vkM2AwYJjUcKoUEaLFrBhN9bBWWZVyHGJ8IpC6MmvqPGPqmBFjMA1JrwcslT07KMAZYmRcJaPN6R5BaywKmM0y/p3hVBkLyEr9iVbXnSmEA6m7o2ZxHWVeJ560SvShUsmt0YQkkpC/VmyM+man/+DyKZuyWKmcNy8Cvvfp3Hr9GeXt3b+vl374Z3r5xz+g/FDf+cY39P3vfktvvfWGnI5gRoDr5DLKPlhBoSzFClRUyuu8eD9YVka7iFgWTGT2undvTa+90akaPsq+Ta0W3B5U5RdBsAhDTWdMKPBQM/ueTQGLs52erAgOAk6hEAqxReIvfV3bZDkpOSe1BCxTUItTNWTsMbSq0pJMtNLjjz+Bob+qH/zgh+zvnaiIpQ73D/WRZ56WZzwxBo0x1jG6rOAJc1HXJq2YXLxMCXJqopqTrAFj61iBt1MA7xDjHtalihCUkWNinPNNIzCyMC1N2avL3k7/hD4z+29VFYXoUUsn5yFhfwuyRZevPrzMjLbEG0LJ3IJkISpYVMR+WsbkXs7QokCj9fVdTlpycFJB22QyIhOOan2iA4yBNFnQnO2QJbY+h9gVtrMEViep6bORzN3kGYnrqYVAz0w67h20d8BPPHsG420luBsywZP5nD3VEy1JApbITpZ0dHxfy+UZWKWjw0Mw8IEX1xlPfJxHwWdWMJPbcwY2Ddh0J5+UE1ZdoKMAjYvDO7q2M9Iodsg8SbB9tpjp9GQm/9GdBE+R/uNxpZ3zF7C7e/rjf/OHeuqpp3pYLfbRQp+ZqSZYTTG0Btncx/5bfKnEN1tgCF12yMZpiei8ZZwRtFxGUybUo+mpBE1lVUFHAbkmM1OkzktRRGTYQknQlMOmvYMj2oMcvpgcSuws09pgIA6bRnUE1RCDUS1/l/HsRdzFBQrRQZ6KtihwOB49qEUpgdO3xAxTlEErTjyiAoQFBIuQTFxZ/t+N+Vhe1MFsgyAash46KdPHzFQVJa+QhgCWCKZFGA3K9IByQiCZzXzPwcUgWQwKFoDVKaGcDs8PCElZ/QWU/u7MOL4+IMKkNztcd64Bs0bAUJruVGXVSvlEzWoPGk5lLDFKBOk0J4wuRlNCeC4oD3huLAHHctq8j++BOEwzQ9ClxN1oz4w1iCqRY8C46hj00MWLevKxx/XQlStyON7XA1KmXX5BZC4KJcaLsf5JtGV34M4wTgmRiYmX5kIvfu+OctwhIAadIiOfNHKTZMDxgFKVpRbLrPEa8mISMRUEh07DSVCCvqIo5VdCEV3GaKYNcKWqLMCTGDvnHYx8QK87N97Vw1d25HLfYFP5q7/yVT315JNaMrklguutW7f1qU9/CpBBTmyAEF+OuyMJiK4PTEAdfbPoAq3dIpMZlrRyL0pwlxqPKiEuIXoXgVqcwqAdUTDK5WBko3OMvUNn0sb6mjY2JuwLVrRnYHH78DugD39zGffP8OJwMoR4ncDgzx92F2KBv8QQbBf7CtiaWfRuagiWqII+WQ6jD1DYlvHS4qxyvYWoHh4dA7i8FIyPMhl3QU+Az4CeFamN8G7IS6bgYyUl7wOsDj3MCZQN/C+ZYBp8TiEpEIiW7Jm5ju/dvYvMKqFCMYzRyCdLfOT8FfiG69qfvXTA82XhCj/zXqWS9m68qUubA1XANXS2gu8zZtAWvUaAFtACparrSn/n7/7dPuD+yR/+ob777W/JTz+//e1vy2nvoBMC8KVGOWV55pmQS4iMNseW5bTI5UUM8P4N8nOf95Wf+xFNKrDbFbHGA3pHu9PcP6MzP1mNRaU2BR1zWuq+ViKnEINqsn7X34rMXtjzxvqGcF2FEsYyg821gaydCCfMmQsQmpm5oVoNs0lEMb7mljtMt5QIWAtmE1xGgbEuaA9OIUZ4NSWERTXctRg2hpMM/lp0awqowQVqFtSgwBVBrXd8uAwQ7EpqgJ+hoQOOb1j678T5JnBVYRgOmE4dKYjPIAWBCX2BM4FDOMaqv8cYFeDNSwcJASI9MDVkM2WZ5L9E3HHilTgoyUjICHJGnxgCMBKOFuR0NsgoYDBdbqhHWdDlRt6iLHFlxV7IgvYEPmQsqiR/lpQt9EGwrCoCdFIAfgKGpSAolvheOvyiVmapADpZkDz45DZLFlVXpoBoG+gcTlgaECT8RwLOWPIvOF3sl944QgROtqjRaEObO9IpwWu8XkJLp8tXsza2EnAXAj1YhfwLnc1blf04KMFY3aGDICB00J706ve/py2ylxYhvv3O27p1+65+7ueexzSwAwtkka2uPPoYcJN624FGRiuzdGvQkRlwmZD6YCDTjEmxxtnHLE+bvFRATnVVaDCIOJs5ZmhrMWYphqBkFMYl5LVgmTo9nQE7c+K4o+eff0ZlTXsGN33lFwgL7BVzkpn1MGIMMvAE7lTKDSRnIx5n+WWW5DOE6zUrqe/vWHKW26EHc3c4rx8MhvJTSxdililEigVlM0qUqMuME+8CJ7WKZUW1yYO9j8lS37fjHi0qhihTUua7sLLnXUwIczKcFfcQgobY+ezoDplvpzKYCuoSnvxgXIKcDATuwLAYlfAdWScoEy86PTjR2cmRBG0V+7LHt97h0IfJjT5yWsmYcVa6dkyGIwkcChBY1vL/4MWg7t7uXRl6HQ4Gunf/LnSXvW2Lvu7HIYteWR5IG1Y+C/bGG2zKZeO+PGfP3umK4CurAjsdqkaegv/1yYbWOJ0f+wosOtVJZoUq2iP8BKvou6Ulp+6gUUTHHvQKAmPLBNC6rSmqKmrGSWFAQ8HA/k2FnDjDiFtS6wTTHrCyewLE+1+7GI2HymRuAWNNOLfRVlaV/AoIuyXqZi+wKARToJCG/i7QTB1yleMy4PHw4ccQUpA7mJm5dLynyqqSwwwhKsQon5HOiNziygAy7r4E8IDlRsMrMZc0FqUmDGLls65XAjNCR4KuOcJuXdiMXy3JUsA0dp7cSGDezCAbNeIs4vLlg+PqkInTQXf3AVokx5+A422JiGQ8Z+4BOfSNkjoyUu/jfZ0x79eB38wwoiwPzl6XqPMZuyXN55GR9KZPC945ygwxChuDv6SijBpNKi3ZHJ5zUjVnxl3A64Jl5WI1lxvZCt1sEN3KcltHR5nA0Wo06FRVpfz/QAihwIGC/F/T1MzGSXWN/sEJZmAsH9AATwWW9MG7b2tnc603xs999lO6c+eWfu/3v8YyaZ+6iTZ3ziv0DpzBM5CgO2MjyqbQwxSX9cVFu8LwR2wzmILwSBW9joMS8sp08JJIHRuHIy5mDExNXkrS2IZN6gxtLTrd399VjKaOZ4bSOVGkROciRkwvE8RbBXAk4FHRt7uOnDSH46XXk1d4AyBKnMeDXecKidBJfVmWqsoaOVaKyBASxINW9HEdOs6W5xkZkNtkC01ex1DoSZQHtCQIddtaMYkvmNx9SRtCwB5WwMKGO8lSQS4RtThjHO9KHa6bOXBYKRGcHnvsKqys1LrO3Zah3TPnCDLEQZvUwG9Cxj5HdtAyKI2tgWMtT+/p+hs/6oNbZJwhJ2OC6+jfIVsz6/nMvdyDilgBxeQ0dtiW09+yZTEaDhRNbEmMOTBwfwInGZhBg/vlimzRdb1iT74j+HhdTia/3C6CRWAWClR1yM3bSya+Ct83CzK3H/zSY0eEvuPjqU6PZ0yQKykIHpM80EqG7BAS/cW4zc0tTcZrCltrfD2ADrAsS5ScuHfKCJRHJbQ4msDAdKrl2akSyksEraAsd+CqLKXIG87dYqCiPjMwmMnMlKhPvIsgEkAeKQKm0c+oT6SyzpyZ9X0D94gxel9xGaUAR8TgWhcC+D1Se3AwM/k/QDEWmunbocgEH9k9x1stK0NDgMYFAa4jeIv2FUFhzmYq1U6+ErTDkR4YdVIIvQR7wa1QmtOVge/8dTivtxvvGb4y/DhspyuBi2r5vWMP0dsgw6sYmoHXyizIna1voyUxvsMKqwsXlVGS10Oi3HpOyVgyfFacFjVLQ6EmI9vomgWnvyyt0dOCIOfLf58ApuyDJGRQD7cIVJuaz01VnRmX1TRzFWWnYJy2MgkEjOb0pNOqjSI5gmY4xKgXBCCIhbKstbJSt5xpd/ee/M/r+Eniz3/ly+y5PaMp9hDLQlcevqYZYxK6LCMulgQs9RNmBqQZdfAcYlD0gmzv39/vjdVSlEyKBTQguxbajb4ZpXYIoaVOvHunFgeM0FwAQwxznlfYg+ibhf24PTFGXD3eYNRKHXZDFbLNfqN7Uu77ZZlZX2cK1EkxcM+S68TAa5K4IcOKtkJ+dfAJSvokwarYvpSZ9cXbQyjoG/xR4UN4/mJmokEK0Yf3/b29b4tBRfT6wPxg7IMawc3oPmApXykRDEtsuYK2xcmhHrq8BWNT5dVUiUAihwj/JinIVCInoUu6SwbMtlNZQO3ZkQ6uv0qgu0FGKOAXCmbYylKHJ8cc4sxVoFOzAlulvjEli8gmKVqmrlHLKs736Nz3DbwtAawlMLqfuN7c9iO8BPD6M4PVIrOMzXX0y+g0IX+3W5+Yp/7DvByoHFFWrOha9OV+6HdxLQjgHePPZvN+D65h9QKrch0H4kKGfjEhtm4f4Iyx1NPPPKOwvbGugv0032SsOT0piMqBkxURBIzOBkEZBF6Qv5YnJ6qilFiiGsxmnNtIDc0MpbSCV4r3zgootsNYQzDqEkXUWV/E5cQ5k95bKMT7Z6h2xnxcQgj+nujYMMs1bsgGGN4NmBZQI+9lVSpEiKLODcRh+VizwGMiYK2UCAIOK0AnEFBmQ11S2yx1cnygbKmnPyN0n0FcOeLy/h5IHV4MIGP2iQjU6RH8C3gdcnLltQTIhBFmPeCoQ0lel6G31wTw/NO/gycRJL3JYXg9olZgI3cpU4dcvZ/zvupFV8BHB92dSGBAzWyFrvy/cRQy9qBzRmDzX8z25XwHbdVgi720sayYSHEolSxre5oE76ZmlVUUUbuHrXIx0kqlulQrw2Prs7QTBS+GMYtg2rF8WTApvPnWO/rOt7/Xj33m2Wf08GPXFFhqtPDUNC20CQ6iYEHOX05JZtaXwL0oC0Wc77U33tXxdKmUI20S30rA4EuRdufdzGShUH+hT896ErockHUXZdRk4subGoYyuMCDTTxwqgyYhJ1SFwPDTXTgLuq97YGOMreck2Dz37XlbD09rtcH9aF/z9BWFKUCOFpkntC3D+r/lDz257yZSSGaCkrHCx/vAuqkFjxImrZCbrtZJndOY6wFgwZTtFKiPhGYmIs5EJNiKDViORjcRjmZL7gbPmurY2l+pNXxrowtlwT8ZAFcHnIkmfW8hswjOh1fDhmqAAAQAElEQVSyOljOTpXPDjQ/+ECTuBJzpkrk6BPFyemJ/M9ddegLEWvOIdXRyVwHlLv3DjTjFPwE/3fFHuwfyH8Rfk7SUwJ3xj7wydERgbjEPgfwWGJfraQgpyPnLHMDJ0ihFIUQ6VerKEuVRcnkMVRVVSrwLbQhpyfSx9+jy8cVkdXzk0OhohgANgoNy/nOyA/2dXa2lIWgE+j6ype/ojAaVgozovbbP1Gxf131dFcj9qQG9DacIaLECiL62Z2gV0TJGUzunC5omTr6eJ3RFAAeQOZRWjhZg3MkpNUxNsFkBEBCgHKCKTmbzBj44cfX4iUO4FUm/hkCoo0nJQwsU4SyEoJK0EeTjD49Xu5mJsfvNBcIJoE745gt+N1pIwKMMciDZSK78hRjxn6Q0+rwMrSZYRgErQyujBxc4cHraPOgNRqOtMLRM+9eEjh+FgRdIbAFrUneN9Gnhy1Xm+kBrKCGGbeFhwd9PNBU/Ya9Ns/pmIgGi/J9v5Yo0RpCt6BEhuewa/YOI5NKRSY2nx6AZ9bP4L5UXTERJIJsgvZqsK44uKhq9IiOTiY4y46WizF4CooImEEJ2LfuLXUyK3VyNtTeQQlvrZLzn01+7e3dVUDXGxvn9Ctf/RX9pV/7TV28fFl/9I0/1ds33u9/PatjOyOjqqygFbNrx92DgAe9FvnnD3Xluimxp3o4BOeS08ekJUHRxzj9LucYsUlm4A6HyHIavCQJGjICMNbM6xtjbe9sa31tIofpsky9rE2uX7wcHWR4bGVmKoqIzBtF7jmrr7Ng3HmRlNQxJMuC+jrEx/gEtkw9d+wgxCi/HI9hQxYi7aLd5RgUQujfW+joJ2nsIgGo4+7BrQNxi9/43nKHPXY8z8lM/A85zFkhLPEjtwcDSkImlgvk0xAYO+hz2oIAJzGuQN7t4Z7e+cmLWh7c1fx4XxFbkUkdPCQzoFg/TuixwBcnRLPlyX2d7d/SOHT0F8vQEpaypgSuw4ND+Y9awSrBrNXR8Znu3j/W7buHev3N6/rP/4v/Qv5/QZycnuoXf/4XGXOqz3z6s1ofr2tUj/VX/8pfVcZGR+yXraGXz3/+89DaaXNrSx7IEnR32HywKGUJkhSg04KpJkiOhmO5XXiccBuJyNuXnxWBb43DpIjuWmzilIAbqyGycCCmFll12OvpdIa+EwGzUFlVevbZn1OYjAbae/NlbTbHGp/d1ebsvnaaE63lqcr2VLY6VSiD6vFENXsm1aAg1ZxryUzSUBKb7tCIkjHAB/h4llx5HhwySjULghM4kvMlJ5wK+RVo8j7eEqLJDdGJdcNISNqLG45M/pFf5pLhAXRKGFOHQ3vASTDppSH76DAqJySSCcQi8Ji0wvmRmcxM1aBUg1F5/4CAV2SHS9oFrZFOkA2tbtwPivdxXGYmoz9A9AAPfEOLmeSK6MdCU4ux/qx/r0mgOS+dOzr0t6uWwNQ+oB+6xXgLQavBSM1oIvSIcUoNuKyoNJt36tqowiQPbqhEw8qVudDsdF/ZjQfYLek94KGITyhVDs+pGFzT6fyi9g83Se+3tWpqliGVUkaXeY0MLmlG3XQ+7oPc7GwmBcbzyejg/r27CgB96fU39C9/7/f0u7/3Na26mf7yX/0N/dynPwnj4KncUdB7Z5qtOi1YhjREPA9e7rgNhp2QCx/oL7S2saUpJ17LZNDWYE+tEt6LtDUajrCxTq530CM51zQtvGQOgTbXJ8LW5aengYfFYgWlYnynjCxddzEGWeir5TIPyNbtysxkLlOK9/MeuZd0VocM/Tk7xtzJLAAT3HR0c5rgtJLRKoUYH8Axk18tjDmPmWDiHczo58/93SEaI00FdCSAdZQGXXXw3KI3KFcLjBCjIgBLng27Np4bbGXKQVICXrYgg/aLO1saEvBbVh9lcyYjkxuqUdGtGJ/AJchw2jslcIr66f3rWu69r5imqpFbEStwZh2zLD0g+3Icskq4go5PWa5SZquMrWQ98cxH9cUv/bz+5t/8m2rRw9/4G39DZ6dn+s3f/Mu6d/e+/rP/5D/Vb/+V39av/6VfV1XU+s//07+pv/W/+1t64fkX9JGnPsLE+FUt2SOGHYXosknq2pbg1Mh1k3sdCB108tPSBUT46WqHHDxRMQVnSG5Px+zD52TKsGfIQlxLbGA5X8nIgEOMqstaAfsPTzxyTV9+4Tk9sTnUI+OghwdJDw9bPTru9ORO1MZAyGYB0wgugoRTuhWEFhaVMCYDi6EFM9oQqbgCzzFEnuyBbysoJ175mJnUF3HlB4/0NwoVWhF0MjD9OWNkGQa9OOh+GF8fNtMFo8RIWgxhtZgRcBbqfGbsS4eTNAKbIgEuUFYsR93YGfjgg9N2LDUiAvGfzerc6DC2WBTygWamhGOamSKlp4t7JAMRgm0IpF7MTB7cCh8HoQnFNZQOWD7G5SQupy3n1CvGae6Qnzu1t7c8CzgLUuXy3AVlnjPEty4DjHFOgPPN5tIjHMZAleraNBklzc72MZQlxpG0xDAWyNDl2HiUtIGKakexuEpw29LpbEvJuM8HynGLfbM1TRfoJ9ZSnLBMjfJMKikpQ3OC3nv37iii++sf3NFkzWUzI1je0mAs7Vy8oH1m+qoaQX6QFSVZB7Lv3B6DWmhYkcE1bYY+qeOec+Akd0eyUqdnS2huMeoGfIxX7GdhnwBQB3VOhRe6y2EmbXPYUVeF1tbGWqH76dkZsLu+b8I4XMbJ7QbaE0B8hveRIQTwe+A0GbASuhVPmZE+zvt4/wdjH7S4cwX07TbhP2KUkQtD/MMo+iAOoqCKWKjCjhyHlxiiilCowCb83c07M8Kfq7JSVZYasNcwrEfsjY5UkcF4m0UDTtAW7ZuUUkGrRWKvcskmfot/tIoAi8A6OzrQ5mCgw3u3NEpz7V1/Q0MmnhGn0iXr0owMBP+RYssjvfr9r2ucZ5oM3DeTWtpPWcrtHx718u/YKuhyqYPDmfaOZrq1e6QXPvtFbe5c1G/91v9Cf+e//rs6Pib5WV/XihWIw2/7wDLXE08+qb/9t/+2vvD5L+j+3Xt68rEn9Pv/8mv6j/7X/zF9W62vbQp1SDkrhgLBmT+qRD5DeCiZIC2YIu9FWWE3SWbeh7pYSsjB60NRKiLngnuJfCJ9Qoj4ftJqmdS502AuS1ZYvioIVy+e16985Ys6V0jnOGrfrpLODTs9vVPo849s6Px6rbqKShhph0N3nrVxdz27gwqqzYxA5gQFCJEChFY1GULKPBcy/sGXilgo89Dh+MFwKgjpOu/zYBygGJ97BmIMfX8f88DgUj9WXJmOZiaH4bOAw8sQlFBk9mUnOFxw4vI+waLc2HzcgiP3TL/A+JbgBinYZ8ZcxAyz6p27JdiYmTL0JwqPKoqiN6wQgmpS8A4cHYO9raoqDVlyRQTfEthOMIIz0vgVcvI+Xlr63rt/D2WvlHn2uuwwfDnH+4INF0QCF1Hl5haKUk9XQ4DraFiQ7RCfNRwVSvBfIcu6FNlORrlzaD9TIlVfYXi7nCru7e8R0GbyHympoK0arisW21q2E1l9QfcPRWAbYMhRyagzN6pCK/A5LR2yEVJpCQK+v+JBwnn/T/6zv67/+D/+K/rLv/WLLBHH+u6LL+q//H//Nxj+TDEUWt/Y0AqdZgwNMSNDoHSiTuoI3iR3Op3OObDYxSpMZvBDu/8ppET2J8YtcBpU0I81bAQ1AqT/FoamgPOWZcQuS4x6pZOTM4LksrcH16TLNTkAMRh+VggOTDhNI2/zZ4nvAE3IPlhQxtmdPy9CqWbG6Ae2WJJBR5wpI3cpKQPWjHbGJN6BJLcTr/eMI/OQGN2ljnp/ytwz/Cd10OV9WvSe+ywk0TNDW8sk1ci3JTIwBzmp5iBvoKiWQ6KTg7kWs44+rQCiN199XVNsbFgVun3juo7u3tT9d17RzVd/qLtvvawavjE0GTQO26nef/l7GmqmgU+Q0Lcio5vNz3R4fEhwW/WT0rwRmdtCUybTw5OFLlx7VH/yvRd1yAHAow8/oR/+4Ef6n/6nv6/lfIH4sk7J/Hw1df7cjt555135n69fzudKyPRb3/iG/pu/8/e0ziHmnLrFEuBC4Og3YR/u10XJpFBXKvAtL6GIwA3Y9AjdDlTgTytWVSXyz4yJ9A8x4kONen2hA4SHOFr50rrDfhYcdLk+G3yvTVJYsgfQ4fRrHPcOSwiwpaqYtDPMqptTrZZThVBosrEpA3gAYjDowPELnN2JNaPC64O40D4CjAHH6TrGRjVYtQeA0o2EcQ0ZRkebGwIDILDDALxAERUdzmVmjAWgg5YESPoBu3/OvPtz1gMHeDDOjdNhpt6wXKCZMQ43MyrhgFGL+VSQyrvDSOCQOpzYH8xMZ/OlGvAHmOxYsog7PRkbVBWFIjzIgpyXmll3PB5r4DMQwp+ySevLuaODffl/tNvhWNlpAV5C4N52enwE/gy/UiKTSRCTkEnbtmoomefNRx9hIWZy5tCr2pzVoq2EAsdjg16Bn8I+XIGu6tAqtwvl1JEJFLp1+5bu3dvV4cGJ9tlX8T/M2RsTdMZypONp1Oe/9Ft66rlf1u5RoRDHajgGXJENr9DNjJPlwoLvSkkY5HBQs0ReqMQ5YpG17E5VDyuC7UDRCs0Z+yYHBh/cuqtLVx9SRrctBQbhAT6QYYKvKUuIv/V//D+p2HpIe8dL6JhDbwndWYtFQwDopBAoUQnnDwrEGpMpyz/iquuSfkkOf/f+rqbTBcF9hV5beeDPdOwoDAVUIFRQg/xSSmrRs08A3s8MuJTsfcEAaDlMf3cdBNrEuKIIipECXd7u3fs2BnQEEQNRRL+ulIbVjduu201LXYs+OsdLsOp6/WW10OD2tUTWS+xjQVlRWjLRhv4t5f/H1H8AapJc933o/1RVd3/h5slpd2c2Z+wucgYYkMRMUQyiJFqURYtWpINkPct8loMk6z0/69GyZEmWnqhISgTBDBIgMhZhsQA2p9mdsJPn5vCl7q73O30Xknu+ut1d4eRz6lTVd+84ftGepiP1eA+cMrezQuO9VlOyuYKMBlfUmKBx9caqSvQjgmHCVy++8G29Tjn34jMasGQtydxe++ZntHP1Vc31ozIOs7e3pRmBY4MA2R0cIMN1lqOrGzva2p3KT+3vePBh/dBP/ZSGTLYXLl1mXJBfzz3L6Sv+XKVCf+zHf1wB/S95H4LsIQ7I/DT01KlTeubpp1gmFhzgbSnRd8QhRJapRh4NRm2Gbgj23n93tKduEq1n2iJo7tB3NB5By472uuA41jZZes0Evk8FWsoSalEqAn4zYxUzlv8an/vQfsaNnZgUXCGG8nqDnooiMkCaW+hDnGmXaHiVTGCCIEsibUilIlwaivdZNDAuQ6hAhmmqswnaG5hwozCZ/B5TlCvNldjgxG5gGRiiXQzOGEAIUS3KzIz1+haHqL0vjpK7vq1AJ8dhFhR48fpYJJk527gBcFoPSrhmw7gZVJht4AAAEABJREFUApmiyCl8NMB2eoJJDVlOlpTgJ+MC+zAlo7GBHuQOvW3nSB5kxGXAblj6Dtkfc7zzi0taXl7S3Ny8HI9/q/zixXPaZNlQlZH6vjL9Wwwvw0fG4A8sLan1Z3hsKTKT099g9JDBawBdVju/xN5bkixoQr/GG2XIp1VRzmTUy3iOEqLV4pwkTr4ztA/6fZ04eVLbzLo3MP5N9kluXL+pLYw5I7OSJVHTzuvFs2uaW7lPV1dbTTqahPONNdur8a0Jk1xSk2sZuB579FHtklX1mQSJ/wpFT+tbU7W5UiJgtuzljZgk17b3ugA3g+9O3hFhd0Hc5CqcwuckLumn/tx/qcWTd2l9b6KFpUU1CNyN18dMcZ4G3U/QnVkBY3DFu9ubAe7wyrIMXZQxaZu9mK2tHWb0tssQW+3jkd8lEZtFVwX6jsiQK2zYaGubLIdlISpYoGPGTiMj2v3+NIJVDbaUCWJdpazTs2jrCr29j1rGz0Yq0FGRChU+CQLXgJt4thgUeE+0pVgoxEihjskieAliDONCUqK/05PoH7HFpSppwOloT1GqE3utM04JG7LVmRY4Pe4Ph3rppbO67cxtusyktnbjml5+9intbVzX6qWLeunJx7X2ypMa3TirpUFQgx/sbW0z+e6R/Y20RZbWBTS2CTbZZqibyP5pq7sIbu/4nu9RC81/5s/+nAbYuB9cSM6xyZBnDCVZ/A+rZNIsUmSi2ZHMkELQysGD2uXQok8byXaXkfmqoDUgWJAHWbeHCJwWBTVtoxBCNz6VBfqcIusZXpxV4zetpIZ+E3zZbcNtvCBWlSy1Bwt99ntnGrNXOGMSMWUlEg9Dhg3jHKoyg1sUWTMDLc7NaYnNVAtJG6xpN4juihEjrFVUpRqcATLhxbrSOqUKYngHzrCqBkNucUwv4FMMQTUZjNcHhJBigiGjqIPBT54dXuDuBTKBmyniCoyPjOmxNPTlYAjelwY+gFOMPgYauv5uvLBFW3a+OiPNCnTkQ98kmTo+GmhqEaBBZIRHbl0/39OxELyb0JjMTCZpb2+kPjQU9PXUu8+hi89MV69eYcl1nR6mRYLYAk5bFJg8ipuxQVwjMy9uwC2ycVn4uz9n8E/ZL5hRRrtjSDCNLakhELXc9xgbilIJhQaIqHotPLTg4p6kgkrOf9S0E1U4RGFBd565XUvLC7p640pneDUBYkbgmHE6G2JJ8F3R+sauvvnk01pnv8XpmfkSGFonY4wNvEWIBJJaBTiXFw5pY3MEbZWee/F1Zsye1jez1raDlg7dymb/kjzA9wmuC/MLBD4cAdln8Kq7AjYmLS4f1DefekHfeu4l/cTP/rw+/AN/VIsHj+FUDfKN2JBh2I1873DG2BgT2fGAg+6ghEMlguXBpQWCL3yj8xYb2yKA13VW9kDjgQAqg7iylLGHggkw0ddpifDkOpihd2+L1HsxZBhTVODeYshAY2xLyfACLPTPT3U2EaIglvosM4TTNGwNTKEvUG9KsehKkQr55fAk+nlztG5ctKQEb4m+wQrwxq50/YgCfGRmcNNqEfqXoGuQpZal49bGSJiVauyoRwBxXupZq1defkUjlv43b97Q+sa6FucHWr1+hTGb6NA03Rtr/eYae3k7TAxTrd7Y1o21HTLpkbrfWQ6JSSLr0MmTeuwd71RrQefPX9RVtlUefvhhpaKQnA3ompJptUwSvueWCUMNQVjIPbvOKQX2ugs+M1MIQf4+ZW8408dlyE0Z/faqnvpVX1VZ0c8Ab4r4VkIXrjc/jS3A2xv0FVOS19fOvIVOjmWRuiRjxETpMvDszeUOaPy7VUb/oY+QJuNdXmqABK0szqtIxrvpxs5MqZxTLCrS4bEsBvjIMpNiCh0xdFRX0VHtLGQJhTREUzpjsFOU0dLF5Ju0XgJM1zhuRhj+XJYl8BIldsVkHewKATiDBkOuzMFwIDdQcZkZz4EnqSwLStWNkUJHktS+UZe0DyPSnhRi4M5zRy90uRB4zggOkPKZYnc8kkFjgA/RFkOQWez25/qdsE0xRmbNy9rY3KR+BK5CS6Tq/r8PmZn2yBgaMpMGQ3Re3RAbeG6R/pSZyANrQ6YzA5fL4dLrr2tzbU0ZOrqlCoqfWtQ0QH+vVEDpZZIKMjj/egjil+upDNKQoJfzGBqSDHrHe7u67577VALjKhu+W7s7mhLgMgHCSyySjh49pCvM+ocPHJBw0jH7MWOWkBMOkAJQ+oWp3ttUxTLn9dfOyfndwWife/4sDtZXUR3WN5+7pM2xdf/F3IgjeiHLCnsKQgcCLLxkk1fzJt1+9z2698GH9OCjb9EffPFr+m//h/+X3vKe79aFG5tqrVLjQapNDIiSlXyShsN5BfRgEgG3gdcSWhqZtdQHZD/Gvhgi4z2qlegnteAOklAF9DaKyK9tW95NNZOKL3ky9LrjeFtCn8GCjH8znNH7IEpE03AziXrv24DBzPiZu8DbAitgxxk9TwmcPq7lXYxqmFxrtwFomREUauRc039KVu820dED3DGZ1Yx+M/pMWK6OfLJjrztAb1GP1JttqU+W2APmlGyrKnuqmAC32e4wxu8i+wMHDrJM29L3f/RjevC+e3XwwKKOHDmgKVsy6+wJX8YOrt3c0OXra+y/7ujyjS2trrKvNw3IvWClYJoDxsNve4cmQZrWLdsbG/rVf/fvdPTECTm9nmW/610cOiwtSeB9/PEvd3Le3lrXoQMHkFWNvobou9XKoYNkm7sE2iUlgtPGxgZ6aOVXi/wMFWfkEUIARgv8Ri6bSecbBCd03rRZidhg6AZVQWfWmCWEL2FdvyUZ3DzJ2JSJe5tMfozcjIOSgNHNmKyFPsPcYA5zrFUS1A4eWFZRFSoAaDReXdtVb25ZAQIFsn2CnEQKGIOZRGlQYEeo9q8YglxZBgxXYmZWdANyBqbsLYRgnRB8TOTZKC0KVmY8pUGxzkCDAFrwioYpe0Mbq6vaJsWuMYS265NlZmrJPMVMEmNQdNoBI0Gb1L17XVVV4Mwqi5KgO+vqM4ZoZvSSDHg1cBpmpmxoOCSZ3yWZGZu/jcYsw6qqZM9noldfPauzFP9i7WDASRjZS1EUpP1b2ibATHAS58H3W6YozQ3E+Wnc6Al0HuxSiuxjDTRhz6tfRq3dvCKxl1bgPiN43IMnK6AD+cdoKvvQijxS4XxIMWAAsVFCd/V0R7vb6/LvVK1uriP/rHvuvl8HVlbkX8pcIxDvYRwt2nb+GuR95PARPfTgA/rYRz6AQyyonu4qhVZ7OxsEt5uqmm1ptKFhmOov/NzP6Ie+73s0Y7/k3GuXtbuXdfquh3R9c5slzLCTqWXJS4mMzUyQCifUvfF893336/jJ4zjODd19z736+G9/Su/+3h/Qn/zP/oq26qBxDa+xp6ZJEnSmkDRle8QPWmbtnpjoNRwkVWVSUURlMreUSvrS3wrJopsKOGtll/OsYTuiZt+nkUnIhGdsqmRC9PcdlriuGzN/MzmsEKIsBAWK8ZxhAlOXA0gpcaOvmWIIMjO101pRwvlqtcD2iWyGjY8JUE6MyWjlAxD/qo2Zye0Ok1aL3xAllWLgtVXs7ia3mQwXJe891erlXS2EXS2h65Jtg8neTLKkq9eu6ZHHHtP166s6zLLwkTc9rMOHV1QEqcePpZWDOn/5qlY3tnV9bYNsbZvAtkHZ1N6kURsKjcn+mrKnW5gQ73/0MWVkA3Rl+Gug9V5s6Or1q3r99Yt64IH79V3f/V2imoINVoU8y7py+Yoee/QRLcwPtcIWwtmzZ/Xed79b3VIVX5gnMcnwGquIjOAzRBn/9sZ7miAn96Ex/jJicp1yn+AvE4LVlK0kFCFPOqadbBtZELZWS9ZqODeQX2aG7KL8Gg6G2PJhzRHXjM6hAdhoe4M2EDNrB1ID6iV+THxDsxxKwZTKJI/gEaG7ggICyCgt0s9/TaPluSVIoD2ZGYY5fgOpqc37hMmyXOnORIlDV0VUURayQB/GutNPCWS5g5Xl8DJByIsbg+Mwsw6+v+8HjVY1s+eMPRvvDwKFmLRPXyt6d3A8gLZNjRGnji6nJBJgYogKMcqfQasETSP2m3wGazBuM6ctd0L1Ma4Q/wa3Z0ZV2Xd0HfxdNkE3WBpssUnqMiiLAkdttB/QZpp4RoeSne4Mopog51+F8O98HVye13S8RdnQ9tplrbOXNyLQbZP6++TiexaGXgYLSA8iEoHNcImIPMuyZRnaKBCcX7/wmq6x37a6tsnsvK4CvtzgKiKDz3ob7MONCBh1HWWhIlAMWHIPdceZU/qe736P3vKWh3XbLUc0V0mHFyOBbVc2WtdSKR1ko+/MyRN67zvfreXFg0qxr9SbV28w6IiqMcYek8gMe0rgdcGYQSW8xhjICGY6ePSY1jeu6J/9s39A0L2iu++7T5//2lN670d+WH/mL/81abiiTTbSazZ8TFFmQS2BKluth+49o7c+eKcOQNwKe0LRkhoCnCkJNUn0RwrKvNRkUoGxZhJmpchz28l+xjs2AD0l9jyl3/4m9gT9zhRCkNNesmJxxy2xzSJFN//OxkIM8peM7F2HPmEJ/hL10aJCjEr0L4DNq/dSDEHeJ4TvyAKK6ROiyWgyk1KRFKlLKalIRVcGTJgJeL0yag6/XGBSWylNPeS8ub7JvqnUkpFvMsHcvHFDBw6uaH7Y12h3Sy22c/HcWSbakVZ3pmxD7OgGWfLO7oyNeHyTjGfWQA/4Fo8c1a333qdDt9ymXPXUhqhsEdimO26/Ux8koD311FP6+Mc/rv/s535Ox48f0+rNm/htUK8sVRSF1rA3l8d//vN/TmdffglcN/QQy9q/+Jf+oj75yd9hUuoziX5Mv/AXf0EBvj0OZPx6nj3EEKMM/suqVAhB3YVdxxCUZWx/LMoCfaApcA/4doTuguIT3YxEoMchy6HDh3Tw4LJuO30GEFELw3l8TwojZuQ9UszMzGAYh97A0ZLmMcnTmQrjRjbhAcSROHGZ9pbAQqvMTG7YtTttV2YMyOgVEmmzSC8+BtEhRvXZrO7jdJLJzORwcs4IFaW1PkbdWHEFxrjivd3HWzDapMYzLYREz+49E0Sbplb7xngzY7TU0sfrZ8y0MoQGnhBjN7O7kLy960m9A2rwiAmGz4pOs1mjIG/dp63BSbYxqBs3r8lnnRnB+OaNm7p44YL8z8PMMD7P8ByGO06Ns+cGGGak6zssp/Y0ZpYyFFgTkPzU9ZVXXtIa8NCvjIOC5779Vb301BNqrBVxSGW/kpMwQ66DYeMkysdn+McntLRYaXenVZmk0faqrnLide3KVV27dhma1jr+l1YOMCZpi0OADej3AwhYU4usMnJLMevg8pze/tZH9eEPvV8ffN/bdfrEsspmhzJSZY0LXM8/95wyzhGs0Le+/bS+/uS3VLEk3WIJhFoU+DHm1KslKJlMCQJDDNBvGrMJrFTqqee/onPnntK//uV/oBEz+AOPvhGY28EAABAASURBVFVf+uazuu3ht+oXfvFvK84f1DoneZgW9LUS+iMZ0Z/8oY/qsXvv1EGcuFf0tbkxkv//DFPoQWXkO5DY8YP9iGGuT+RuTAYxRsAAi3pRX2MnZVFqnv3msihUo8c9Tu5cZ67jEseFfGQa4SHJfTLARgCeuLLj8Tu0gYkPjbxP4ZsbQ+E9Ft3dzJBLwFmhD52ZJKqUg8kAmmnJUB/MhEspmBRDlFrTlOUq5KoISaVMPeyvrxY7yVrb3NNb3v5OPffc8ypw8IWFBe2x1cRAlnE7evXlF5hMNlRbn4CzRYAOOHwim43d84TJ4fjtt+seMsCDt94qQ4+JABfRUZZkZmTrE33xC1/SFJv98hc/p9fOvqJ/8cv/XINBpccf/6IS+v0WNhBC0v/5D/6Bjh4+rH/7b/+NFsjkPv3pP9Att5zUv//3v6rZZKTbbjmlRx56QAXCNGw7MWGvsFe9vLykI0cP6QBL3IMHD6lIhXrEhojOyl7Z2ZcsIJOkQFvAnkJM7M2WKjD6Fpl0EwT1rsPjLKcvX7kB79vQPVHY29lWRjGIV86YCzOEQABpEEbTGVlZJO4NTAcFIqdktNfyAQ3KNolgMJNnYMaLByOPsi1OLBRSQFCEyEBj5D5k1i/KQk0z7YJbzXpfDuw/FBNd5XAArRKGJa8z6GilN55dsP7sJYQoM2OM0+zFuRE4Gk18j4OgFWOUZ6GG1QSU00I7A7o+NR41IT1uacuKGMsEsEludADuyGtx0l0CxE0CyBqz5re++aT8+2YnyGweeOABHTlyRI7DJJURhYSgPTK7q1cva2trQ+ssHdfXburS5Yva5pTJYstp1ppeevl5+ktHXNkHFnVgaU5GYAvsoaWqxBnU0d0r93lyskOUECFBMyJDqVdFxgWNd29otLWmawS6qxx+3Fzf0Ih0PxWVanhbB69neJvrW9piibbL/twWWeeqb04zMxs6G+L07WhTodkVmzjCFuUyOLB8SF//+jf0la88qU/8xu90AaaHU9y4cV0utyoVWlu/yXOLoSYl3l13DRFo6dBR5aKnkEb6yZ/4IxzY3NALLz6t2Kv0lne/V1975iUtHDujv/1L/0hHz9yhoj9QcGcgAB9Zmlc72dN4Z0NFMK2tbmqVPZet3RlL8qwpSsoyHLjVdy58qLNJo97rWoIR7CvzUjNZ+KRXwGcfPCUBLQDXM7pdAl3NEnNrY5MAg30yqGVUieM7LJ+wMrACOB206yLz7LZkwPY77CooyUISMU3fSRQsBtX4mtcBAjlJNS8+kc7Yj63JRmocNmd4YkUyho4pwdjpnaLDTCAeJsNWkrZZpn7r289qTL+3vfVtBLUxmfyuzIxJdKQt9OCT8Nvf9X7tjBtNW2yarC0tLOnw6dvl2drigaMKLOkEnUU1UEWJMQpRACd3Wdu/+OVfJpAUEn78v/zdv91lZIvs0/8ff//vK6ao/+lv/U8MN33hi5/XX/7Lf1nXsPWS+n/3b/6t/ou//Ffk/vWZz/yh/ub/87/Tf/Vf/JfdexCSgscNEisDWYvApiQHzmdG1l2hTvAyQ1c7LHNn+O+YldXeeAyvExVF0oDJzmXl+vPDvqqqdIBluceTXfYqLQSF7c1V1ayDA8AcQQmDKRbdkoKpgkxnphgCdGYZbPqgFKIcf01QyDxkjJAu1NXy5VRD1mJmCvQLwZQsKPKeKA5jzMb6hFmhhviaWcosM9aNM8uvBqU2WEXGCvw+JRMKARjQ5nczk9/3S5SEyCwoYYSRPgwjaNUyM0pQgIYWw0G6amn0cQ00ep0/i8vxmJlaLLbC6XYRZEwFLcDgZ7AgAWMy2pYHyRaF+F7Ba6+9itN/TS++9JI2yWQmGGIAjtO8trYuP9XaIqg4rwhR/p2fnZ2dLsCtb6xh8MwygB4RCBfm5zXsVxouDJS4p15fAecT8vH9m8T+mHW0SP1BjUFG9mEmmJ4UMJgjh0rddnKgYW+mtt7TxsYWwWBdV6/e1DYKbxUJ3LXWmf2vXNvUOiepN29u6OaNVa2tbejatasE30u6dvWSLl26iN6MJc+2rl57XTsEwj7Lpk14uXJtVfc9+KCKqq9BfyjPHkbodGVlUZcunFeB3NzoIoZuZt2e0qNve6d6cwu6ePFVHTu6rOMnVhSTt81EsqI3v/1deun8Ja2Na/0vf+//qx/9yZ/Su9/7XgVk/u43P6KqV8DDtkbI/Qb7iXQjuDfa46R/hs4aZJSV5frlJhQv10OABrejEIJEg/HTP3ujscboGPKQYwX8ngZkDGURtb2zpd29LW0wOUzo587VEJgc9j4ckzkQSovcu2U/9xk2VUOLxUJTD1wElAk27n8KaYaftNBQEwynTOgt7ZgiJpFV40cTijtmA79Ob+uNIUIxfkG09q/J1M1I/TJqsjvS/NKKrly9wSniCrYwxzJ0o/vOmRN2k8Oq0e627jpzRiP2jUfgLJdXdOyOO3XPo29W79BhlUsHdOjYCZWp0oCtliG6LAj4zl+IURHB7JL8DAZ9YIyQZWASLTXPKXmDP8ZY8N4T3Sitev2efLIvfdaFh4gcN5g4+4x3X9vGbrY2NlQWSQZXDQF9fX0d2GN0OGYvbsKEMpP7jX+l6TtBrUamMz/hRz7qxtXyK0Tr8Lud+STbigRMrYZk5YsLi1riwM/oGGy8iiE3CjGpZoZogwk9KBalpKBMsEkxKMG0AaAlkpZEyizJg0HrigNxpB0d0z8rYVQ+1uvKIqrsJ0UI8mIho9R6PwCFKKPendOA0WIc2YFICKIADsIwwwBqcWNchrao4g1FmJlixAggJoZAn8B7IeeFzuCYUuf0FNzBgNHswwcOY2CHWb5WYKy4zEyij/Hu8rQYhATUYiBGcFkiNT8219PBwbyiRRm0e9b3/AvP67d+53f07z7+6/rVj39Cv/d7f6Avf/UreuXVV1ge3ESJI4LITfnm60uvnIWfRhvb63r6maflf+P+7nvuFPaucxcv6AKbuQnHL6qkUBVCCB19C8MEudOOnhRrzS8k7Y1LuYMjApUpq1+0WhhMdXjFtNCfqSHYTpnhd1nyrZOxrfse3Cxrl+hwc3VDV6+v6wYBTlbAozq6dv23Aph01td30GXhWiFI3tSF86+pwVnf9c53dhvIb2JD+r577tFlTn+PsTSZX1xk9lzUDnwVKSnE0MlHMmCb7n/4zYpkCK9f3sUe+rr97rtU9EqZi1ySYTN33nePtqD3uYvX9eM/86f13vd9UPfdeUYfYh/owutXtAs/e+MZPM/IYCYEu4bgKQ6AAjgk150HhoCUGuy2wE783bOjkkw4xCiZuiuGoBGT7BbBsiZTqoqEqCO2lZDDTG5XNRP/aHtLU4K7BcnMKEEZG5l6tsUknJiA0tKCRqHQhPYNZLTN+n+HgLtGvw2LmhaVZvjTiPb1NmsqUwwU5GTQWlYluJPKosJpK0XqY4jyf+KeoLtMpQqCRwJmQ5ZpsWRf8kFOTB/QTTLvF196Wb7U22Wi3GYyG41mZDo7+of/+B9p+fhJnX7oMR2/8z4tHTku/+8dCzb+Bwvzivi9y8mLmckvg76APibIOxNgMsbp9m9BUNvKCGCeHDCLKlLXIIuWIJyKpPHeRDMyrYxselXZLRMLOg0GPZVM2q3Dg4fSlwWMnSGvPquAWEQF8AeQRPiddf3AF4IK4JYpaUi2XYQoA55RH6KpD8yqX6ATHBq6lCL6awl3jVpPvC6+8oIKOvZYg7cYxRTP9lOLniMFWWZvLjB7lRUK4C7ay7KSZ2qeTvvs41G2gSEzkDMmhKgIkTEYRFXMOiV4DTxRBYRF416UKLRUkQp53xCjQjD5FWPSwuKCnKYKISWI9novRpcQAgxJDYL3vj5eNLQEW68roa8i+6kRnhu6mcmFlAlUdOnGxiIq869F2A2058xb6xikGoUZ9BhyCYz14vtth9gzeOj0rTrNRmsiy2tRguWgIlWaG84hUJFVjPXqa+f13LMv6tlnXpR/yfYIM6bzcLPL6Nb0zHPP6tts3N5YZa+ADHqZ4/lLLHufev5Z7ZA9ZJygKJFLmSSLQjAsP4fQjYxwnECwDdbT5Uu7CvC0uBA1GJg8yzP0VaVaJ46Vmu+PCXJjeVbuYHYIcOO9qWr4nbInuU4w82zu2s11cBQqmcUd3wZL142tiZ57/qxi0dOxEyd1+MgxZllc0xJG1Ye/Z/W5T39GF+E1mulv/uJ/r1deflEFcquKQjFERfQYuLcKaq3UhCP82+54k66vjqQ0AO4tQuwy/hWMEX1vu+MulXNL+uRnP6sf/omf1Dvf+pheY6J44eXzWlg4RDBL2toes+84Y1JAhxaUGd/KpBBkZvLLbUEyfLCVyzNC136L6IZMTYohdFnc1uaGRmNf3kkztilmBPjszoLTul24LR3gNDrQ/w3w2F4jfy6KpDYFLZ+8Vd/zIz+uj/7Jn1X/1Bl97I//KX3kp39G9777g/q+n/5ZvfNjP6j3/eCP6cN/7Kc0T5AxYDk8mdTyIwRTAKCZwY/k9KJa+G3fwBUUQ+TAoVJLkN/d3dMJ9psOHFjR+fPnOp6GgzltszrICtrYHul//B//ByX4vvPe+5V6c0r9OVks5Ag86y6qsgusISX5ZWZ+k5l19c1srIrOhj/0XJe0NhxSDfyZDKykexGyIj4U3bEovhLZI+vNBBfrOMtiGSghz0DYcV0sMxmePH5cBw4cUIUfLeNXB1la9lkhzM0NtUiWuLK4BE9ORyTDLtUblKrKUhJIget20/Kjz/hYRPkVY+Bmurm6pptrq3J/CL/9id/QVZzLFekCHJH+tuyw+3PuCK/V7GyqYL8sTHZkOLUA3BBcPPo2MAJUtTAXo3XKoFkJpBXK75WVXHwJoZU4bcV7yb10YukICoY70fvE8aKUInBajG+iBrh082pwZHnQGpN2O21C+JlGs9DVg0IhWJfmtgTjqqp4j5CLkBVkZpqRITitNYHaQlCgriYrzcDyGcuCqWUJ4XcGivglp64mWBq0RPjd293SzPHisC3BKAMjYSR9ZpgQImnyUP3BEONKOn37afaaXpTP+FXVI3Ve0jqnTvWsBa4pxp5+9dd/U2dZ2jkNd991N4Fkpgg8L7KkDI7eIMgvn0nLYl6XXydQzaRBL2hpMWs4L00mWVFBRWi1OKx155mkg8M91eOrBMKR/GsXGd7Gu2ON2JeskcGMbOM6Ae7ipWtdZtQwvma/5tKVVT3/0nmtsZm/hbN4Jnjp6nU98eTTeurpFzSbZj315Ld15cIlvU750he/pK986UuMbuV6iU5/iN1zSJU22DN68ezrWli+VbCvCxc3tHzwKP2TzEy/9Pd+SakoO32fuesOnbj1Nv3Tf/x/6sq1a3r55bPanQbNHTqpS2t77CmBIxSSFYyNMqC4ho0nn3gbdG+WNSMzSzHK95VnOGbTtNgGQnPdgTNhZ1VVYDtTTgZvkGVfZUm+gz9O1eLApLBKZMapKFTYBtElAAAQAElEQVRA2xSZTVmemQVssZE7mNvf9s5I973tXVq47V7p4DE9/F0f0eDE7Vo8daem1ZLiylGVB07o0Jn7NH/yjB5+x3u0hx3OCKaQAppGNXqoodsD1B4Hf551ehmTZU5pm5F8zBjT4H/+NaAyJT30poe0gW/65Hvf/Q+oBtiufxXIhVEmFYOejp86Kd8amFtcVK8/oPQVSSpOnDol458nEckDFr5QFAl+E7XW3RO2MjRpoYgagm+AzHr4QIn4l0kgFpDtHL2X8bMV/HrAcxlMkUOpQDALOHcfGQd8J7vcsLckKcDnFsvTPYL0eG+s65z8b5EpO29etsmYW/BMWVHOGOcryylbE2MySg/s7g9mRoxoCHxDVWWhkE0xREVo8vjSo64gEIaWgb2ikiAu0VgT3DLBa29vpJbIXRWmlvV8GO+JYxUFBjli7+8O2cJE4wwgXGiSoXyBvA+CQF1VRCUCX4XAyyAMhfcQUGqLAdYdkXQTcpEzJQJNZzRkG85sg1D8/TvF8TJc3s/MMNipMkGHCu7UotwAMIfpJaEYf28JEl68n8N1IfmADAyGYOQ1rwYAaCT4Oi+1/2BAC6AaHgErPFsjlggT6BKG4eMBsS9YAljCePqDAdlQqYTBHD9xXL4Hd+PGmi6eZy9rZxeI/gnwHHhIurq6qgmZ16kTJzTPjLTLMsMnDwNhTiZ8Vazm5L3LKpG99LS+mskaTYePNBzDtwpkGzU0QaoK5J1YCM1VIz14d6mH7+kp2bZqHHyDJcQ2y5dN7lse6HCePfaxrrNx/+Ir53RzY5uN65blX9b69lQvn3tdN1jerm3ucN/US+cu6vmXXyMQBR05eESg1QYB8nOf+7wMbgx7iAHeumLUmQ4fPaFQzqs/f0jbo4BzD/XQo++XxYFa8z7S1778uJ59+mmC7J58BXHm7nt1nY3+Waw0yqX+0z//V/X+j/2YFo+f1vqoRl6MC0lt5u54sZtGeB4YW+4ZOuT6y5LruiUwQJKcvhY5GeMywvJA2BWcbkpgachaDFgxBkEaIFrN8BFZVACAj3E7cphdManA2eeOHtd1Jq1f//1Pq1hY0Kc+/0VdvrqqLU6uv/Xs8/rN3/19NVbo808+pUWyYcgSQ5VSVOApg9Nh+4Qa8UPnxe3OS01baz5CBLFWKxxmHT92XC+++KIuX76iM7ed0cL8om6sbWibDH00abTMquH4qVt07/33yVJJIJhTxM9DLHXo0BEdPnxUsiCzqIgdh66UKrFhC9TJVIas+WBajEELb5Qlsr4+8l3ER3rIb7EotEzdSlXp6OKcVoY9LbBfOohGUlRrwLg+PljxnuCjR7Zr+FJLKcHpPHvC4vvXNXUJ3D4R7ZJouWyc64xuGtp8wpowyXR1wJphuwneBgTuhG4Mfkroqsoe/oL/QWdYQTBlkRQBXHAPCvIA5u9VWSjRKalRJoWP5ml5ZrapZWaMCd0dPjGEfbTiipSeIyqiAkKKMOmlgVCDsJa7711JphojdCb92cxUMRN4kMgELbMgv1rS2xbn9Gcv3h7CfpuPdfyCTu+fkmOXzKyjydvMTBmD92cfl3lo20x7CzWZvqI9K2JY4gohqqW/BwShYDdEd7qaE8aZz7ruLNBWsawvMJoYkBD0ZXgx6KpQdkKpMQT1MP5UlGodH7D9nRufTJHabDKWDRlKHnnofu10G7MFTkWmQV1WLf9Cr2lPIc0UbMgJ6Ri4WSdPJR07GqG9IegBx2LHSzDrYAfome9PtTi3o7e/+ag+9kN/RGcefbvmTpzWwvHbNDh4UntNEnOaJnXW6taeLl65rhdeflWDuUWlcqC1rZFeOXdJWzjO3MohBZY6m2RDkeXErTjWiROnND+c0zvf8S6tLC2pQC0RY44xKEbICKYHHn5Uh4/doiOUB970DllaUqyWCWQFHUwpBP3EH/sxfekLn9MrHNacY78vp0In7rhbSyz3bn/knRqnoU7d+4h+8e/+b/r5X/hvtAAt2xykTJmEGyaHFlkBjE9WC/tmQS38t7Q16MsnjALbsGAE+plqsrvaxxLsMgUhysUG+fCQ2FYp1K/6ilTGlJRw5PINvUKuZJKjzNhSWRVqqNxBhntkGS1NV65f0/r6qmpwj8hCLpChhyJpjaBNN2STFEIEjKkFaeQZ5XbbNol+waIUQ/du0GyBZ3wqUO548CHtjkb66te/Lpedf73i0rXrOn/xijZIDHZR6KFjJ3Xn3XdruLiksj9QYv+zYlUxnFvQw488qkUOGVpFBQsq8LnSeYXPiNwzPAv7H0LHPGWxSFpmhl3G3g/PD3VoONR8mdSHvjna+9DXQxgHhwMdoN8Kk/RJ8J5iCbpC3QLjFqBhcW6gFQ+CC/NamV9QBa6q6qlyucYCCOK5p0ViUkXQLCkxJhml6GJJUIqRJCkphkAcwkfAHZBdSpHxpgJ4DdlukMjqGoUlEK2trssYEAFkWQSdLIuBqN8T1QA0srkxijclgAm11BiFK1dcGWG0BCF0LX/mRwd8yAagw8PkZCY5jhnLQY/YPqPuEwUugqBBUULAnorOmDFDSHLcgR8pFd1Ytyg32gyiAB1mRp8AuizJxCtGDTYMu8Z46UaG2HZ1DiMAKyIg7xejYXy1ogV58PR6ISKfKfZ5yaI7JQLakEEi85hKAVnAb4SmCsX0ewOVGPiEZfMuGYDT3hDsLET6RpSQtb29y/KRsRBUFIUEHqnlp1HAA0EnjxzSXL/UhAwixsjJ5TVwi6R5hCxH8LiteQzkxlUmG9g9eetMx473NBgmYeuasYSLMsWEIPlklpnBaGMmrNJUw2qqO+65Qz/8n/y8fvov/zX9qV/4G/pzf/1v6i0f+IhWN7fJptvOmYZz8zIYP37ytEbs0zXZtMWez9kLV9SbW8KRCxU4SSz7mjifyCHGQrfffpcQtFr0C/nwnpEZjt9Kb3/X+1X2hvBW41iH9La3vU/HT96B/CUZ8Le29aM/8iO6847btby0oH/w9/937bB8eecHv1fv+tgP6v0/8Md0y/0P68vffk4vX1zVX/irf1W/9onf0t133itfkvrSLvskjExBp9y2csm2TJKuj6wst1df7pjrIBmkNpqgrzEFA5Cod9uucJBBv9fJYq4/JDsulbCV3b1d0QmdmIIFVVUpwxZqbCGAz50qhqCPfez79Nq583LbNmQXY9ADDz6gD37gu9TQ7wPvfo+eJlMNUNhCV+N+w7NFE90FcHnGNmZLaOJ+gDD9fYI9jym7BMwehzqv+1+LIVieIku7dPWqvvX0c3qNrYJttgJif14FQagoewpMrn10epCM7pZbT+sE/e+9/0HFogJXVCrhDx32sGP3EbOoGBPL9Jma8ViDFFVZVhVaDYogz+r60FpYUAVvbm7JTMlaFfAypMKXtX2YWQT3oCg6WQzwlQpeFvp9RanLpMs32iL1RZHQSavxFFslKA4HAxUlMlZQiPs0hcCd4n0r4LnOZGJy31Kkj5H+9qoBtrMr/z8cdnc2FXp0nGLInUmgZDeKKbPbLgYWIDxIEJTZSMzKCNcDkKhvCXBtmzui6AIu1IWyMyXGLCSkgGCKVHTjjPqG8V4YDkEFJTgo7AY4RF0egNdQGA9Q79tiFAnme/1KIcAsZUoW5fUdU6YOzv6zEdAa3hNwAxD+48cDnr+1KKFpgO9EtJLz4fUzjMezNpPBS/afKpGN0zCDthiAGQMOnjBAUwxBGRiGsgMGkVBWxuGdjhlO7njqTj4Zmlp4kjK43Yh4EgiU+ecysnastzz8gG5euayjLD+mzMBmTklUZtlTFbvsqQ3IrI2Ze6bb7ih16GjF6BnBbaYxy76WNKBIJqiSL7mcR/xDjuvUyRN6/plzOvvqa9rmhGtkhcax1MgqHTxxq7bRdY2cQanlxSX5r3DtsUUhpS7IjZHT+s5YX/3mU+ovr2h++YDGLA8amc5fuKAbN25ohyDesEdkQYrIyXgIMWpGv2U21QPGWjKTTzDgajCno0dPKSHDCXtMkunixYt65JE36RR7Q7ffdlp//3//+6qLQnc89Iiq5YOaIuP7H3lMGaf5wuPfYM9xXneyX5kl5LBfWnjIBDW/1yxpIm0Ntl0jiBab9kOWup5IOGNTj5UJIn4Ppi5gFWWUyyCi05QCcCdaWOpraXFOm5s4S4wKAZ3QUqQSPqNabJpRyF1K6DuPM4GhQXJJJTLup8rRqU+wmaHXFnpCbrEH7DyLoJdlwIMoebCcAm+KLU7cxnne4+6BbszSbAwfM2S2m00BOUzxwW9++xk98a1v4dBTxptiKNi/vJ32noqirxKHP3TgsFYOHlKPTLsgcPTI5PokNh7chF1DtsxMJTSaBTmPbvfbGxvdnuSY7akR2yabGyy5N9a7gDLa2+lOSEdkrLts2czYs5whW+eN2VKzyUhjDjxaaB7R7vBgtvte6JQxM+xiX0+NZsjE3xsIGWMPm+zHlb19f2/QaQ2fM0qDH87Qq/fNxKoanF7G0OYizMilwGcFL+LaAU4YEFFrHE8yiRkwoljx3OaMElqMoJETJpaVuxA8JqpnFCSAtNR54ZHXQJESEd83+PoEJIO4CoQlxhkcuRsIaIqqUCyCLGBEwHIGHJ8FdeOd8RaaIIGZtyb7mRAcpB4OkgiYBcoVHHmfFqF4P7+34BOX381AJC+SPzYYS4OADCRmhlBnNEiiS8DCM3AC9SFFWaASoCEEdNWAO4taFbFUCw++xCirEh6SsChF6kR/vzuNPk5cMQY2UK/LnXaRk6LFpRUVBZBClOP14sHo7tO3KrGUunHtCieUc1pd39DpW2/X2s0Njdkre8+771aRam2sT3XrXZUOn4xKZaUNlo/XrmfNZiaH0yIzczrMJOQ9wXDwd128tK2t3QmGeV2a7amiubCArIUDz8mDm8vM9VCUBfwUeuH5FzXwWR08kazGioqMzbRFuuiONWOSeOLJJ/TEN5/Uq2dflSkQgCcqGe+TUUE2HkOhohiwLNvVBAOFJCWClhuon7S53dUYrGdrfRyP+YFgO9KP/fhPAQ0dwcse4woy23WMdZ3l1wonzidvuY2T6Bf0raeelpxXGf/ERbAwN9dGHnhagqnz2eBkLXhqTken05E21m5qtLetqoqqsMOQTAGdF+heTMqBADed7GluvtAP//BH9YHvem9ne/6L3iFEuQ2KiyHgmTH5B/BH9VnmffoPPk0megf1Lf7TkH1nPf/Cs3riG08oxKTf/4NP6Y4776Q/dGKTNQryydUn0RaZNuiwwY6DBfQQXY3yJXcMQRmELfbjWdyBw0c0hqe1zS2N2YxPZSWzQlucjC+xxxYJblXpAa5HFjqPeZo8gPoSeoeDCMFHRcAbEOycJ8xfCd2UVdXlwhn+xgQiM1Okb40eWgzflPHJqRoPvJSW+hly3mWv0SevKcHZ6Z9C28i/ZsPWVkaPU/rEEOSBMAPD7XU2I0uEV/f91uMAsjAZGdiOCuioaZsioxGrWP6cygAAEABJREFUowkBfgqf4mo4/JgxYWVkNUGnDXcBc4YBxVRqgUm6j+1OiFXBo/kE7kJEgHBlCNEAUlRlxxjjJNozwqdamecGpK6sBoCCIGSgXlWoLAucotKA4NYf9HHWAUu0qVKMKiglDJoESJMz6E9Si2ClAP6qSArmdLRqwROgJQRT48JiKTFB4CEIp0lCZnI6WphrEURD8PJSAENgqBF0RmgNtPp7SzCeIYwaWE6nj2lpq1GQP3sm1Rk3OAVNkMmSagYdpgBSV1qRCvarWrnTJXg1+jpvFiPG42rLzGpT5oMG/gy+kp5+5hntcLDgyhyQet+4uSr/zthgbo72QokJ5UPf892d093C8uHC5csEoj0tLSxpsj2WzbJCO9Fkuqczp4/p2KkSAczkk9bVK9LmupCDSfDMkwJLicDJX7ZWocgazYJef31Hcwt9zbYvau/q00q7F6WNVzW6eUU7WxsqqwKa206mAWNukf3a+rbOXrmmVy9f1zUOHqZgCBgd5GgXY3v8a1/R2XMvy7/gu7a13sHwJXpk8kkpKcJXUVQ6QPa2uTtVGwNL9R21KM7M0CEyQ2cLC/MazA050NhS1evLv6k+Q3d/5s/+p7BkGo9HBPCZhmzcxxS1S2bphutLrtcuvKbGQgdTCnL9md+h39D9lGxgNNpRZu+0IbtocYqWzCHKVECj29utt90qWdOVskrYbqF6uq0DywP9pb/4Z3XixCEtMTn14L3BhmpoM8YLPlpwBJyyX/UUY8nYoVYJnolA5rYHaWillmckq9ubSgRT/3PwPfhsQ5RFU4CO1gxwWQF7MotK2FkFzD5OWpQlvlOooQ22JPzSkPHc4ooWOeQp54cy+geKbynMrxxWTpUSsi8JcP3BgloTNtJ2OnYdbWxtQdM2OKUeS9n+/LyKsoRWU+VJREyK2HQFrl6/ryGBcI4yZBLygFgUBWQUGtC3j1wG1IcQlCFwRhbvY8uqkMHflCCWYoCHCHypLCsVKfGeeM9q8d8ErhCj/ArAaXmI6BoDIHYkJfBJhnwCzz6u1YzgGoC/w561GQzymRGAIzx7XKqhw7O9cG19TRc5/ndCPF61SMOsRRiNWirKYCqLxOxUKViQEw1loDO5IjLTspkxw1XMhlERRFURYaIQ1S5ZBRgSl0f7CYS5EHxcor6MJf2MdN7UePCpSnqKOsF8S8niSTlnmKq794ZgG2Ogjxda21YBOulIP3+OtBl9W94zMw7ZmhOtlrqpd1NEoA7Tg5zfhbFm4EKEhHAKjHGH7KkNSTWnUiNmIESjEX0mFtTmIAdp4DUZs6tU40iGY+/DE7VGABhrY2dbM5zDZziXSQ/DWMBhB6ThBh3+nZ2bNze1dOiovvn8Szp1661aZ9lX79WaEdhfeGpVq7uH1MShVteDtjekKxfG2llL8JYV0VevyBoMpVhmmWUlTr+jRWZ5Izi2KkOhc898Q7/xT/5H/av/z1/Rb/zDv6a/8Zf+rH7xF/871QSaDH1mppol8YyMp8Ronzp/SV/jxPRLTz2vrxCov/Hc83r+tdf0+BNP6Pr6VQVkwBBNXBAha5vgYzjWFH3EwnUQdN+Db9IQp6uDyZ1nzF5WTIU63acSG8s40JBl75J2aJvD4SqcZkjgM/SVQNAAz20mJRPMKsSoAVldJri0OJUs0VOSiavhljtdlP1Crf/BgpzV+H+zR3uCvoWlZQXgjgmAD3Gw4/KqekkFdbPJtu6951b99f/HX9KpU4fplzmtfAmcQSOy112WZjUT7ZRsosE5M5PkYw89qPFoV8xuKqGkcL9RFCakImY9cM+9+sAHP6gEH3OOJ0TV2K+UlC0oK0ghKYSgAmdORamQElshrTzraqatxLuZKRBoltnGaJHdsVvv0rX1LdoK+W9LzK0c1F2PvEXl3IIMHD323gZDnn0s+nD/M+gqwdHr9yT3Xdoi+CqCaaReyDbEQpmJf0ggnrptZFGdKNGHqCJTHWJsw0EPepPKslSPhKZgfMWz33sE6GF/Tt4vpaCATaIYefs8PPTw8znGeL+iAHYqsN8B+8xzHbyC9gAPA/AsLSxykDVPHCo6GbmvttBVlFHC5zIZXYtsVZTIK2mLyWTE3nNDfXjxlVeI5jvMjHuSsjLGgHTkBjUj46ESo2+YSSfUzdTAOL3kmVEJM94eQsCQGkWENYDoiJC2cWrPXGqClsP0WXmX2dhnVTdYObcIrqicaAjl3RSUYNYsdHQ4DjNTCFGVMxz36wuUZeCMvIcQ5QYqBflVQ5+P8/oYA21tB0syiWIW4WMq5xXQXZv3d7ZdSE5nIEq7PtyIDTy7OyP2FGplBuSQyBqkNjs8yR3FHw2IBQruaDHHSw2fsqrUJ6BVyCpCT1GUnezGOAtmqxgLffIP/lBvf/d79cxLZxXLSmduv0OvvfoqOKeascG/uhr16S+N9U9+9bJ+5RPbOn+x1sZqrVjUOnoo6paTJXtSMwyk0dwAg4tRUQG9IWCIcxqFshNMDvJU1eyGYk1pbur61cuCTNyyVQhRDUEjU1NCpwVvkcwCS9OxLt243v12xsbWmiJ9EQeNAvRMN67f6ALAFPnHUCilUjEVuv/BR7TInh2oPcHq9NgSTJumVpZk0NkQECocYnFpSTNOaBuChtd1QRB5WEDm9N/zAGpBLtNtjNgsdfpze1R3+ZPtP2H4B4FXlgW8ZQVo6Q966veTZOCGoIaJ7MEH75cydk1Q7/WDPvThD+rP/tyf1mBQaYK9MlLnz11QCFEVunQd7xEYPThmdyq4ePujD+uFrz8uI/MrONn1O+m3mp11ZfavjnNwcvetJ5T3tlSwRB6R5TXg25nsao9gOUMeLbDqNiPLhqX+VLvYxw78+v7olEDqS1hvn1s5pBnymiCj+YOHVc0f0NQKFXNLevO736dEQKvIYkr20zw4FPBd07/AN/dXQEEteGC/k12RKiX6BNqdR9dJKpEZspmyxNve3iHz3iZGbHVZ9hbvGztb7EluaW1tjZXEbqf33d1dbbOFtbVNX7KqHSYC9yUvNVslNfTO4HWPCXt9c6Pr69ns9I2Ep0G/nnHtsXdXEzMa+ufWgL0njzn+vsteXoZ2pz+FpCn7yfME0Zakw7B4/2rMFF6dH+evgI/gS44mt2rohK4krLbNEQFPRGUnhBYBu3CmKGU6m1HdIqSm695D6Qkn9SBWlQkD6skJrb0fzmIhQOSI2X1XngWZmfyf95nCsLhiCBiZGDtQhqnCA5j3MymRqrpRDQicXiLOW4GzKkva0htGtx80GgSToarFYMyCzAAAfBhRjIGnrKaeyQXIi0JIXR+nPRMIcm5VI9iZz87cG5xV0DNF2QGnVYhqMYQxy5yMQXbQweECFi8Z4TtcmJC/Q8obeKGAtmChqw4xKsBzBF7AOCdkTVdZBj714is6cvykzpM57XCy6EIxdHH2/KbO3VjQr39hTb/11W1dWj+g4fI82dGijt+WdPCYaX5prB5ZTcX2wBTa90YztXK8/IQ28YYoNawyhf5V0MN3rsizFgsBekxGVHdnq9m8dUOnAgheH5RlXdnngTeyRlI4+VLY6PWpT/+BQoyd/Axj6zPLWyqg74zKPqmlsoqyxDamQmRqCEB1g40xeMbmu8s/0H+R7GqM4a6urson2RATfPW1uLiokvENjjDiUOT555+X8U+UDG8S9pizxLu4AnXLiwMNeoVqlqdlUaCLhN3WajhccLsqi6QJQablwOEtb35YP//zP6vv+74PqSRTnDG5t+h4YWEJB99TCmWXjfT7fU1p24WGGr25E/3h7/6GXn7ya/rdX/vXardv6Pd+41d06exz+sYX/1CvPPUt/c7Hf1Wf+Z3f0G/+6r/U6vlX9Mnf+DU14DQmkBabkwUy/AZ+G7Jt7BN/q8Gd4cd5nGLPIwLlhEnKl/xXrt0kELZiYaHbH3hUJ+98UOuIMvQXCHjL2tjcgcZGKZXqk4mXRSWH5T5sZsrYoi/h/N19K6VCNXJtqHeeB/C4tb4Bz4GCzVPvumigp/VnloJdf2JGluClUYPN1fjfmP2yEVsYU3Q6w9dQNJrPyHkCTTO5T3n9lL4TVkUZPmfECh+7RwAb8TwmLmTw1PC7w/bOiInGg+eUtoysHKeBN0OHtaaa+wxaznCqPgOe813Ce1mUChMavLJGiPi43IADTre7O1ZEAZmIWMPYDAEAEwJreQDoiAKhIN9AWgDMA88UY/K2qizkSxLwy09RHIfhAC5MhpBdzDSFQe8rhN5AR8DhXeglS7eA08VYKEBDxDMTgaXqQTDvW+whzAi23qfwemb/iCNYCJCYlWEkYzgNNJt5XVSDAiRTYLwrKWcXk2TmohJXoC1KCNb7Iid5v5r3UCSFjoayWwo09J558OP+HTiuoLaDGYAZoEGCDJ734Xu/BsOFOrkczKxrC9BTctL1O5/+DMGzrys3N/SVJ55UlSoZTtojUOxNg7ZmlUbpgM5tR/3uE2s6/dg7tXj0mOIwK1a1fPN9MjG9fmVXWzu1GgN/SMiY9jIKfQNvphAbwZIiP247saApd4WgGJzmVnSSFFSkKDOTKckDn/cR9aYo6/rm/SpoNEsEgU36iSDU0wybCRZYHjfqLSzLykoVPM6wF5+kJmQx7lj+3iLoGCNLvKnESbDL9tjJkxqyjAERtLqeTN5/eXmZQLegzY01PcEyOZjJWBpL+33MTFIrF/7CwkDHjx7UyZNHeZ9QPxOakduMj6vQaV2PdP615/Xn/8LP6hf+yp/TiRMHNRnvEDwmbEuMGZOhYwFwkXFegmJMcrp3tre1zQZ/EaJe+PY3NdRM5198RkNrdOPCq0oE700OjWa727p69hXt3LhK/WvqsfAc7W7AT6QU4JBcBm47TZcQWIfLhTnDJ9RGGTgtmKaw2V9mqwKdRei/vrauWSh14szdunRzXRP0PSBbvk42ffnKdXSyp0Dd3OI84KzLtmKM8hLi/t1tvUEHPqkUVQmvJv8Oa7RAxm2yFKQQu3qHlc3p87qghI0kaAsGD9i+27gsyINTi//5u7cnxrvcW+yixgcgRoFB3scCsLrx6E1SKkoF7Elsf0wntQBLyWz1jBQissgGioDM8CTorgmmDb44JvO/m2A/AUdV9TTH8txCUqiZrV3ANQGgVVAAoVFkti+IIAX2EVrHJBEoIMRgCOBe5QR78Msw5Ip35sT4ndFYbqweqS1CEGMSAuwzozSMBZQCAnLiQgAJ7VMCUqYhWAREVIwGPg+oU5bI445RD3ROb+tKjlFOq5nJhV0RDAo8OVIvuVJaxjgVBiyYDV4n6hwLPWIAT5BkohYYSc7nlAxuSgD1WWPCcoRK1QgOzrVD2i7GtchrxszRcBfKMgsyMzkrgR9mJpPkgc+8HWF5vb9PkY3jaV3ZSGkC3wVZToT+HRQ1xbBjTE6SpmQLmfE32HhrOfVTMdQ3X2v1S7/ysn7niV29vr6iSxvLurzW17MvTYTNq7USzPACfUYTigMAABAASURBVC0GUTA+WRASUJmSDNglBxEle1RTdNEijin8FW9MLBV6QlTqLoMLAg9A4SdAE+98MkFln35Rr45Oz9oz/VOvJ4HDyBx2mcQmzOQFhut7j5PJRD0mqiknbJ4NeX+LUT2MsnVaGkngW1g6AIjEi1GyvM3M5GMi/Dz99LdkUWo4fXbb83YJ+iiZujvvukOLB+Z13/1n9MH3v1P1eFMigEScxxxPO9I73v6IPvQ979fb3/qIrl463wW3TB/PVgx5YX6akiZFbEpmJKwmgEjcIoF15nokY1kg45mrCh09sKL5fk+L7BstcKC0PDfQARztwMK8VgZ9LcD3Avc52ixUwClUovNU9lQgqx57XolsCnUoIq8hB1Fzg4EW2FNbGC5oyMFCb3FZCf6b2RiZ4xcEgfXtXd165i5V/aEMn1onAdhgRfCNJ7+t1y9f6ezd5WZm+JMLOCCKFj0MsM+WZKNRAd4+4yvor7EFCwZtlUrosBB57qmPjqqyUsI+HF6v35dne31o7DO2B6+9YV+hTCqqSqGztbLzqx62VZSFSvBUwAzArOjTEje8X4xJJRl6URQcwi1IWfLnAbD9nqHJY0UPnCmWithMSV/P7jL6JJlWn8m0Ebzha67DaFFhCEFVReTG2dCbQqADDwlkM5ZiZtYFlwYjdcc3o1H7l/d1QlqQBwsYw7QTphtbjdfUIBozzopSNU7bRwghRrcPOWNmJu/rJUCMB1kz6ggaFQLxoOWYGgLAjGViBp7jTCkpIhAf5w4zJgg10JBdWNAfY0CoUQKTM9+SnZqZzMyrBJHgzYrACcEUQqCAF+NuobtBFg6vhvYGuhvqatoSAp2RhbQI1APVfsnAalQU6Q0YWebwYujwGfBNDjs7WonnCcHTYRB+ZSbGtwJFty0wZjbaBa9nvC6jMYFgAv3+u4tAVhH7KhaO6LPPjPQPP3FZ/9M/uqD/9V9d0q98ZlVXp3PamCTtTKN2x63G0xr4JqdB0FFUUakIigTVUBZ65dKuppL8D0fWEFCiJ15VonvXR+AlI/M2G09euFHptGceG+SdBe3muHaVygiuSI5iapHB6dvvJouT9thP8gkjovsB+2A+3nXYsExpWKo6n/67vaK9BubU67GBts3QL+Tmd8dvMvAukpFcvHBObpOZ/i368CzTLNEaMMmZ7rrrdvnr4SMH9OZHH9RHvvuDmk63Ndnb1uGDB/S+97xVP/3TP0ZGOFTmIEIuCfBFMxUhdjKIIWh1dVMhlF1AyOBp0U9BEGEVq4QsMgGuxSb2bRD7px2AMuxGGahkqxOWXjP6Oe0t1I3R/wSPHONfU3RdY98T7iNsfELC4bpvwIXo0ZS6ZavbRWSz/TJLxytXrpCdbSkhjR6TSUhJJ265RRUBCPDa2NzUFBveA+cnP/lJ+dJvykRz6tQpub/AJvZayuXmdE/oZxZlZgrwzg/xohYduI5bCPF62KEpyCdLo1/T+ZwU0Vssk2KI8nF0gozA5OO6a2UhdG018ALPDseCKcUEDtrNumFmQRXB/gB7i96nwg4LeEuUECMrg0Y1tLgM6YruFgnOM0nAqvrwLC5TzWn5DBkbOMKZ07eqz8wSYhBjleF+j43AEZnKhGwiI+gx639DmUOi6fzCHERUCk4oAyLKNgBlWHLlu9BGjPN2F4wsKECgLMr7jibT7t61I6AWfE6M+5AHjBZ8zlwMAWIlM8n7yuGjNL+bmfw+RjET4Pl+QoYWL914ADTA3h/nXXOnTB8TQgSSKROwMrglk5l17S1GaWYS9SFG0dGbyZaDWuoGzL5HDx1GgDXjsxqM2WF4adgv8AGM7uCZQT8lUDKAWueLEoEbQ5CPmeEYDXCdVhP/6DsF5kySZ1QtbVlBx2+5TUeOn9LIswnGp2pONjyqtfqonrrU15deDvrD56b6+muNNrSszXagrbbQVmMah0J7hLRJrNQWfVlVqBwOtV739Gt/eBYHMjaPdwUqhRgVoK3CUQq8t/R35OF1MSRJJkEPolaLfF1nHW/IMkbTkMykZOwWDr1JVvHYW96liOE18N/NtAwM2Io7JY/AynJ5mLUqikI1DuB3d3p3SJ/YWmRGxzc+pgA982RE6xsbcvwt2RpVErQ5zBiDMgcpC9ipz/B9DguOHF7RRz7yvd1fK37g/tP6C3/+T+uHf/AjqgpGYVMFjjYc9OT26/BTjHLHihb1+sXLioGOcu2qm8QTCAMCK1iORoLxDBvcZZLdY6N9RIbaEKwyQcuD+oRN9DEb5755PkNmewT7CcHGn6eM9XYfM8EWJjjlGN8Z0z4l2PnfJNzmZNnL5s6eDp4+raXDRwgcWf536koCAGTxifLluwcC420G/hb6DtM3IdeC4vIMIahFnmVZIMcgs9AtW8fQnqnP8GXIQjI16GLKSqaBjhHtrpsxfE549gMyH+N87BEbvN1PmHfYlxxzKNawcvB336f0u4/FJZWRdQ3PDcVtv5MF8nJ918jLcRaplOhcI6sttgE6GXofZNLin+sEb69voG9xeYmupjYHfDThM6ZsbpHqZOQ4wr13360ZSgguGdHAQA9uG9tbzL4ztc54zjIztRjy1BFBaAixE0KMEWExMEsNfbvixFI1QzgC7pRZyczUcqLhijMES7UycFv6dTgEAN4D/RyHC8aZ8L6Ow5/HLAkm0OoSGBOA/c5whWBKKSminBbFen/4lD8H6ixEnh2TySz4EGWE5TBBx7tBC9DIBvgpGR8aXBk+yt+93h3zGEf0RtbSwJPD78QJ6d4O+92s5MAcdoQuwPiruouXFtlBYufMjW/EUlqCY4NCg/gHrcIgHWQbgiwW8j8h9Ka3vFnf++HvVR/n3saRItsGsRioGC6rLha1Pu7p7JU9TXondWGz0k5Y0q4t6eJaqwvr0stXJzq/3urqVqBf1K99+rxeX6uRetAGwWhGYDWzjtWyStxNvbJQWbAcwJGIXzIziU+ITmdQhF6n03l3shfIrPzrHZFxWxzTn7njHvUH83K5VVUlvwz5e+mzFDIG1eAtgT9msvK79/GZ3VEF+N+Xly+rHItU4xw7nKBmAlvu9EU9duO64Al+pCE4Y+DeG3JA2srQA2LUj/zw97Hf9mfgaYbN70muQ2QfLaosK1XdqiF1tmQyCRj+p9lDjDIzOXxD9yEYMIK6X2Miuy5kyiEoUMxMgSKCtiG0miAoJgsP8g301mRtLmv3kxm2UKP3DP3i6mzJYfHOp+PV+7W0tQrqHVzW/MoBuWPfcsut0FyqBr8HAV8qBgsyBk4ICO57fl9aXNIeuqiqUhnDa8HnOp2S3Tu97lM1ftr5FXT3maTMTP6l/qLTT42sanlQqgmcZqYWPhpgiecGo3dcNRnphADtduxZVscbbWPqptCTeXYfrT1o8lx3cWZEzGg0YxtmxnuDPLyfB88Rfj5hGe5BqivEHb9H5BBD0WVzbkMevBt4anNQzvs6cv58kvK/kxeSBTWjqaYQOIPwGciLolTL6UAkO3OlOqNTCNvhiHjE0fWU2QaZO39yxgwYMwwvB1ND4JhhNDMMd4LgHM5kNBGxkaXuVKBQ9h8IKOcsJ6llTEPfDKGZejoAfh9W43V533jcuGtwzxBaQxBtUa4ric7QmxXA7wWwigQ8b/Nnb8/gbBFgCK3MaqpaDGgGqpZxvGK43+kD62oY6L0kk4VECYoWFPJMJw4sK7cOR1zIj74BfBZMIQT6iiuTHbXQVSNb+LeM81HoG80UY1Ask1ocoYE2N7gahwObDAIiMxldldBByZ7OXffdq3e+6x36oz/54zp9+23a3NwA7lhFD9rMcZZaOnSSvbip/vCrr+gzT97QE6/OdHZjqGevBH3p+V392hcu6/eeuKlPfOGcLm9Jje2P3UX2rneTtO+PUW4g/j0lKJYgJMObwZsbISKR8S4zJb9Hw+GTDnDSubC0pKrqd0vkG2vbqlhCuRF6kAuMFyWmAlmYfN+tgL8JWUFVRWzH9ZFlwAQlhl87amVsosEBWmS+tbUp/1PxOZuCmboL2VpXTJazHn7wIeTeqGA5LgLh1B2Iwy+xDJ2fK+U4M/06eDs7qoEdmQgH8yXBcagYoyx0nOull15Sgy0buqlZfEtG9rSr737323SEE9oFJgPYZ1kbVADDkqm7LEBfVAoF8BLPQZCsUERo5Dm7WLPaEGT09QApRYn3ECL4g4LDA7ghowhckiP0vq1DZGYHDx2R73UO+wNVTB7ziwsdfKCypB0zVvJA1GLze2SBfiqdyggthm3XwDgImYbeKrLSCXUt71kB/AXBcIcEZ8B+F2EB+MQDZbl/ogLgGvyY/F+NbmqCdoLOGPAF8LVqORV2aTXKwTQhMI4JUDEmpSIh75kSzxE5x4QPIAun1eH5WM/sUI+Mvi14pcDPoERfs6C2MaVUdnDGxC4vapNkUQhUC0vz6g0LvfraWYVNUr5opjHpZ9NBNRjqaX5+QSUzmgsoADTQR6Bp6dNiEG4gXvYNL8uDjwsHLPRSJ4QWR50R+GocaEKA9AgvLjcsx9Xi2Lwqo/mWIOdw1bYy/nm9w6sxLp8BPMA6Pq9vESoY1BD8GgyvZYzTUYPL+zipIQYZdEtA8ztCNDPGSCGYLPozATfTIL/MUctMMtobInLXwg+HlWIU1Qoo78E775C4G31bZMEjPEjRonJHy35oDHToaISHzkl4b8FXlkWnrCJFpRA6nA2018DyGbElYXF51fTFRNRj89mgd2trg9PSZX34oyy3PvphnLHSxsY6NGUMtdSZOzhNu3JTtfV1/upIz7y6oWfPbejrz10j8IUuqK1P+vI/Ya3UVwuP1nEiTZmUXKz+bhZUkVX1ywp+MGx4ErTTVYG2jL78WcbPN56974CsLFA1T6A7ePyE5tl0f+H5Z1WEyDhTDEGf+MQnMFCEyuAG/ZWp6HC1MO1BSlw5Z0Xkza2Tk6Pv9It89na29NlPf1ohYMx0cBmbg2OcWRBeqPvvv0cOLxCk+oOeMnbmTr6+dlO7W9uakb1Iru+syXisnd0dWTAl9FKkBM6oAK3CfqvCVOSR6t1NNR4kqcvo6m2PPaQBiIeMSSkg/0IGzQYcQIMzKBqwqIsWoSszOZr8hLJP0I9FVFGUCvCfQlJRFrwXKtkuStR1dBQFMIK697JUIiMdEawSeinKkux4qBCTfGtgfmEBuTYEKvQV4A2efVsgVZWmBJf19Q1tbm2pAreCOGUkuzVTRgctcp3hR257LueKMS6/Ev+fH85rbjjUIvt/h9kbGxBQB4M59bHJsuppQNs8hwvLC0taWV6W/y7zcDDobNb79gmSPewipcSBxEDLKysSAiqLJMfTh56B94Gfsipl0F7C9wIB29ud3kBf94ESGSWK6yZjrP49xW148uxfOUjATcicGURIQhfOX1SoGHDwwJKCYSUIJcTQCdqF4gY4I2NqMT6PWi3tvr/gAcWNJkCMG6UXb/M6bA5DqFUjVK+bcsoz4RnczBS8hGKUAAAQAElEQVRT+f7AtIPZChopWS1GEzBYx+U4zURdg5FIZhBORQawC6n1QU4MJdDUksW1Th/vTrOZyZXUtq0kU4wYl9QZEDfgtgohKTMmOz+uWBScge/tfvfZxXDcGCL9Rd9WRSokYEfgnTjKPgizEv4jqUXZKBqjq9ggzYzLTiP3mAvlHOXwMgG8JtDNCPQ1+BoMy3mOKL5IGC9KNeTJAIy00R4Tzph+m2Q3sSrYKN7pHPHF557RFo46P+zpj//0j8v/r0rfkxjjqMePH9fN9U21lpjIKtU5YdS12lxx+tsiix5tURZNS8tLHe1Or8k44BhjFP4UpBBwgIFiDHI5tciyhd6MjAN1xkiGiFe1/MjIoo9jtjj+LsHi4OHDGi4tamFlUSeOHtbXvvxlVTGKVbWe/fZT+jt/6+8os0/TElQbn/1D2Tmp43HdRfq6LiFDyeWDbAIvUMNya09f+crjHe6OBvNaKMtZNZm9QdwCS2UnMaGzwYAgwNgGfU+R/Xg80rPPPgPcyKTcdCBGLOF2WKY7PT4uIh/AaLq9p7/4n/xx/cU/8yN692P3yxiPcWnIXmwPnfjEm0lxPDnYo62Glhk6rtFbgBC3pdwBNE2w+YY+MSTk3KLjVjWrkBCifAunZkyDPboPdBkP/d1XJsAzgLC7o8VDBzWqR3I5FQShFZarRVHqEIHH0bTIoG2zyrJEbxlSW0XgN9DowWgXPhO2NhjMa31jA9212NlIS0vLBKcD2tvZJTvFDqArFaU22Apw+ibQPUK2U/Ts9Ne0N+AKIagqK5XQYsEUY1RRFTIzpRQpSe5rKRTyQDxjXIFO/DcTsrTfvyjkgayEZh+POWmRCTJjcw7f6xqXAbhq+Mjw53IRk3NN4lRD05j4kpGdyeRjPKg6XTU2BlmNbr3lGBG3YEtiqgzhorMDjhBq9DAzhNVoitN5u3eRU0JpMRyPmDwyg7Ty9hpncGF7nY9vmtwx40qu6d9AWIN4G5TavsGImUkQ6PBqHCVDgz+3BDAPoDEGFQgjIsQAs2ZRPsLf1V2Ou4XOmrfc0RFjEF27dykg8EICb4uQ/N3M6A8lvIcQuzEuNKfP6MlozVBsCEkluBPOFsE/4RCmjwI7JUPHDHpnGOQWyx0X9gyndWOYIXivnwGj4WRnQrCvaRtPJtoDhu8zzhg3w4CCBblRCK7m5ub0c//5n9eHv/8HdOudd2qOvRdX6tLyom675YSWCR7+NYXNzXW9+z3v1A98/0e1srKs4dxAI/aysAdEb3CapFjJQqmWgOtGVSPzpeUVnb7jdglcrrusoOsbWxpB2wTdWYxamJ9nnHVw5Bd68psPcVpb9IjAuqpAryMHlzTa3dIBZt5Lr1/QHXfcob/zd/5nVUWre++4jcD2TU0JLn/9v/6vNWCm/mf/9P/X/fZDTZArUpLB/4CZ3w3dDd6NtAXnDjJ1XCkV6leVetB249oluU1I0IedCPyHDq7o+NGDSgE7aLBjdDI3nKNHkJnJ4LGlbnNjXadOnpTjdDt2HKJ1axP+dyedvmsc0ZDDzuqaJmsX1G6e00N3HNZPfv+HxMqHLGVeGcdqffmLXnMslMlCttDrGF2Ox1OWZTXBY0rQzfIDgqZI2sZ/RF//Rv6YPaYZdO34GBQWyYg2yc6m1G1gGwFZbCKvQMY0mk20RnAKVU+Ymw4fOayVAwfkWc5wbkgmRzaOrFxvGaaWFpcVsc+MbBL4ZvibWSJ4TVRAR6BtbzRWn7HD+TkNyMAGyMqzqZYJ331hSMYWmLC3oaWi7QayqAiM29iXt21zWLLFltXaxgb8bevazZuU67py7ar8d133OGjaYpm7vrZGMN2Un+yukUXeoF/TZk3wjRp9jJiYd5xvlxswG2TvOtlholxbW2VS39PG+pZGbHPNkNMMG83wGnzJzuSf8Ev/bY8GfblOzdAmNpLdDqxVuHrlou6954xGe1tquiP7RiGavHMDAc6slwzQyEALbjCSE9ESfDKRNCPUFmGKy5/NTMEC9t+6/0g4V8KIeZAXEjZuTokpImyHxRAl4Pv4BiG3OFALfDoCB5rACxqZJUnAVoZeZmAGlqXXZdpa+dgY9w2/BYbDYwCfLOcjxkQf4MXIe+gKIOCn2e9jgee2M/SONmrldSCPjDGT2mam5fk++Ft1QRsDcoVub61pc/W6tjZudmVt7bq2dza1s7ctPz3ulAfdLYryjGiKwY85MHBFt8hxRiA0MwLYij7/tS+pt7QgdwzDKIuylC9FlleWVPSSFgl2NXLaIwAcIgC+973v0NbmhhbZf4BFliWTjraALFocsWmn8D3pnGLlwCF5MIEtQQ6B0LSxN9EeM+QehtdigL706ON0Gb1mdJ+Rg8nlmhUM2SlQQy1ySdF0/PBBNTjtyvK8Vq9d08Vz55Tbif7J//kPlWZ7uuPWE7p6+aL8r+b+hf/8P8Pm7tLnPv8FsqlnFZlEixRlZqoqn4SkGAP8DrlH7eEATocv54csmybjXXAbBfKxLfE4Twb51ofv1d23ndBrL7wogwenfwo/PqlMOZ3M1O1y0jePUwfsyWd/B2IIoibQ+mb8FlnLHjoZ49jNdFt3nTyoQ8OsslnV5bPf1FvedJdOHlvRHid8H/jAd2kKzO/52Ef1wz/5Ezp62+1aOnxII5x0mwDSpEIzHC/25/SjP/2ntMr+9Tu/67s1BZdPjt/7/T+kd7zvAxor6o/+9J/QDn1/6Cd+SovHTurDP/pj2mHZ9dEf/qNaQ8fL1Plv0ThPxwnQPbLIWBQybLJBt2YmM1OLPt72tre7WuUrpYBsXZ974D7Pkm2NgNNgf4GxzntISRaDnn7qqU7W3tbg9/5Xg//4z/yM/CtL7/nuD2pmUX/qZ/9Tnbz1jH7mZ/+s7rvvwQ5Hi4+NOCUeE4RnwDXoydDgQayBz5RKJezXQsTOpBEB0n+jyQOS68Un9xr/wZLwuZkMomrwN9ic0+E+M8Uv5HqmtUHescBWlOX6KsqCiXUkUDKST9cvd9kxXqxgTaODB+ZVYmBuDAaGEcpZZ6abQTSvOEYtgTDEqBCCYgwAbKnKKmAAsLxnikDr9wyChnGtSN4UESINtMNG630EjAS5AeZL+dGuZyhTZl4XmBObcSzvaWYyizIz8LUdfnGZMs0ZmA1vPPMz0M/HzciK2i447tNgRm+6NPAa8X4zf4cQxux/GuAHJQyy3+t1d7OgPrOn99pjlqlRVmZc9P2WIK3MD+VfgK5x3sl4h9lxW8cJLvfeegqnOKIF+k1H25pxjN4wtnFBYMBCzWamGALOXKpwfBib45NMgfpgQW68Nf32yBB2CRyJPqmgP1lMRMEzlL65vaGETmb0WeHgI6Sse++9U2998yM6euyQUhHUsG/ksmhwgoJZ7winwHM4eGRcQucGTimI2KYbLG9H7E9hsyoJqAdWltUSeN1pzJUirlbotOHBKGK0aYk9lsV+yR5TrUT/+arU+bOvcII51Qr1Lz35dd04d1YP3H2b1m9c0eWL5/U93/V+vetdb9FTT39b/+yf/3PN4LEsCtUYt5e205+6QDwckk2CzvtEZmW1KECCNn7wiSHo1JFDuvOWo3rzg/fq9XPnNN8fqiHQeLDa3tljc34TW2klZDtHxuI4GuzBzKjPnRxrsogRgW2HzGSXvR3V25yU1hqwF3Hf6aO67WhP092ruu+uU/Dd6NiJk8rAO3jiuH754/9e337pOd33pkflgeja3oZOkX3PWtOb3vI2ffaJb6hgj+qeNz/GmEJNGxXm5nT6vvu1icznjhzT7fc9oJN33q3T9z+o3/7s59Vn6XnXgw9pRJC689E3w09DRlyqRL6ukxafFJcHFn/PriOKZ8/H2QOdYiNbBEdjfIxBBX744gsvqCiiEjLzJfaBlQPdF2ufffZZCVkURZL7v090X3ri62qxk7sefFCHgfeZL31ZCbn+7qc+pRurq0r09YCDayngVyUZXyqqDo68ErvqMSHFVCjSHmIUMZsAP1XE9hpsRdDhfhcNmw+RscJDWrUEshJbN2AE6suy6kBmeHZYHb/U9JjYnG5jfMZmGtoL+jqvMQSFMpbyX3e47fRtmqDgGam3mStdDFd3eX2WUZEpVPEYgikR3AqMMmdTCAHjnClDmOhrtGe605V+njW1qjEoqmRmFHpZcPI7PA0BrXWGI8GTGh/rxcwkmQLwXaC+NPHnEAqF6HS2yt5RwEKI4vIszswUI7CAGULEOGr6NfLLYfDijxSvzx2NRUqMiWAT9yRDIZvsS4yQS6a2LAnGCNCz3cVBpQU2oHuh0cN3n9EPfOi9+hM/8BH96Iffpx/90Af1Yx/+oN7z6ENaoV9wmUJjiwIsq8MVY1BZ9QhyVfeeQlQMScEM42/09re9Q1MCosusQNGXLl3Rlx9/XE88+aT8P2HxZcARTtP6/UpuzC18rrCBe4Q9rwMHl/Xww/frscce1s5kF3it5oeLeuiBh9mvOaQD9JsxeS2ylAniH7LN3C9cuopxqRNNht75+aG+c7XQ1aIjeQ9wZdeRF/odJrCX6CKQKebpSAE+l4YD3bh4SQ+f4cT3/Fnt3bys/+vv/5IeJQDVkx19+5tf1x3Y3E/8+I9qc31d//Jf/Cttc0LaEl1nTFCOv8WWvLiNBWSzxXLo4oWLMuh1IkEtM5Oga2l+oLMvPiuX9Zil0eJwXjev35B/VWB19SYBdNo5TY8JxbPTXbK0bihAHGcMATCtgkxt3ZIV7Gpxvq8IjwW6apnI7iHIHT800PJcoeCKxN5iUWk8bXT3vQ+ydD2sW26/UzFVevTNb9epu+7WFAEOF1d0mYBw5PhJvYZMquG8dllqjch4Jgp6hAD4+vXrGqPvWSsNFpbpv6ZbTt+up597UU0o1T94RO6bp245zXZSTy6fAM0RG/XJUDDj7yb+xaA77rxdp06d0gEmvhIb8UOCt739bZqwJPbJqgimXQK52/SMlUSv1/eR2GTVfUXkKrLzvVSlSAa5rUWC86Wr17TIpHccPq7fvKGK4FVUhQruPZaxPZbVZQGt1UBFqlThLwEZGTS2yCsAK71RVzEpekllobIsZdCTCJgQoYAtTVlNFsg2pRK/iAoJOzXXhiHRLDOTT1I94IyZHD3Lb/HNFvscka22yFIelywnDGuX5cC8chMwgpZTkzk2mYcdkGwN+wg1zx1cTadjZQBJpkRAAJVaspMYcX5w+/5SgiFDcQEiXBHicodgIKNMZoGA0yqE/XvGQGMM3XuEOX/3Pl0gAo6UgbA/LmOQgXFm/l5Qn3HgRj6eKmAkmUW1eSa6yszog4AChovjZZzT4bXgpIGPt3tpFcDdto2Mvo4jcy9RfIgJsQlY0EjX07ec0m0nj+noXKk/8YMf0/e84xHdd+qwUrOjdndVNl7XQtnoLXffoh9439v02J23ia4sm2pBLHKGghz4AUxJjss6noCvgHEk/fbv/54s8l6U7Lcc0rA/7HTk/+3fKy+dtIq2iwAAEABJREFU1Vcf/6qef+Z5Xbl8VZ6JVGVPZVVpOFhURea5yD7d3NyAIPeY7rn3Hj300H26BYN3Hqcs2xpk4ctUYXhmJoH35sYmkxw0ZkhDPhXwXG+R9k7uXk/QyUjDZIyJyLjRHEF8UBaqMEKMQRWB/8KFc3r0gQe1ffmSXvraVzQXsq5dPKe/8df+Cx1cmtMdLCWf/tY3lAn+P/9zf0YrS0v61Kc+rWeeegqYrUqMHgTY21RuuI5/iiN+9rOfoTpQIMbtglsRoxLyC9C2zgHM8sK8zr12VteuXNEOS8kJBi/knTH4oig6mCP2e8ysg+06MTNEkeHK1MdBSXY59et3Nh5T4QJRYVnHDi8oaSb/guuEbHOGHDP4Dx86osW5JVXoaUrget/7vksnTp9RA13f+OaT+uAHv5sgW2t9fU2e4f0IS9ASuBW6es/7368W2l56+RU4arvl4sc+/FHtbG5pi6w6q1Bv+YBmZKTHTpySmXU24jJZWFjoAonzFUOSWtMY3haXlvSud79Lb3r4YWxiIJhjj3aoHU6hX3vtNXn/FQ4XWiaTr3AINE9WL6654byWGbtDBnvv/Q/ofso5Mm4PohF7nGPiesc73g69DRYTVKD3NkvC5xoPKmZK8GUW5EHTExcPzBF9llUpBomuHS9OewpRrQOA7sCz4XMhJdXEGK82ZNvyjGAUY1AMgcDWqkSPbvdG3crBg9pGz4ZZuP/uwf8UviBKoQxJ5186Tyo+z2AEJEF0VEpRxrMIXkhNBmKjIoIww5DZvnHUKNkJCCAOFtXw7gwKiuimbjYGjqeOLXVGvxgCNQDj3QniRWbWlQAeH7t/N4y98WY1KNcV6i9mQZGgY2b+Ksdp5n0ZCXE+1gNYQ8boz9TKzCgB/2u48/wGHrrzTj2Bzcc4zR6gBYmD/lC33XZGB44cVUW2tUDAuPvuu3T33XfqkQfu0Y989Lt1dGkojbc121rX7ibGSwZTT/YwzBuK7Y6OLBR6O/s27+UUbpgaaJ1I1qqTI/xbiPDItC3JZZipi9B69cZVpSLKlxsbGHqk35kzt8v/vv+73v0ePfboY/K/5FIUlfy/fdwgOF25ck3bbM7W8D0hcDjft5+5RSdOHtGhwwe0uDSnaMLIt1mG7OHo0CJTQAgB+CPG7LBBPkMWRSqUQoLOpJZ2SFKIQWYAkNRifa4Pn4R60JlSkPi0zLypjIyV3s6y6sWvf0MLkQEs/d768AP6xpe/qF/6X/+uLpx9UW99+D5dfO0lXTx/Xh/96Ef0AM50/vwFffK3f0dr7BUFcI0Y59mWf+XD1OoLn/+cWoJvpg1ikFarhUFfFfQ6zREGh8O+XnzpBfibqYHOBgdpKQ02VOFk65sbapCR10EZ8LIsBIp19b2yUgQHDaAI3kXBgmIIyuwXRWtxsgnNWaubm3Ib/qf/+p/qwsUL2HutMc71j//5/6Uvf+kLZGUT3Vy9oUssm7d3thWA4X83b2Flqfs+34T9RV9mnTh6VE471qD1tRu68OrLbHuMlNHF1nRPfvjj2VPNu/OfCAIWQxe0xN0MOtGTkEimBPAcI5v3g6nhsFLg7LbfK3TXnbfLf81tgy2ow0eOMH5Ou9gMQ7CJsaqq0sFDh3TsyFE98Q10x2HDqRMnOIg8qT6Z2piDjzIGzdgW2WPvbYfT5ykrHIfh2eGEPTY/0Z+yQhhzCLDLnueEpfIM25oSG2bIxoPPmH47ZNHENTVkzN7uAbxrZyKbsmfawGtD0JwxLqPHGXvONRNKS32KBbSWnXwee+RN6HpKIjZVQwJjwYBZS0xIIRDAzj1/QWvXNpXMlHplJwxXaH8wkF/uaMhLJcbhgg3+IpPLs2a2MvPnjPkFQYfkxuESY/Csa0e8ENViVAHkkeAUcKgQCpklSlakjoFqnWPGmTlMEZAgFFht21KbKV7fyse7czkNQgg1AkwEZXc6r7NswKqBbYxpKFkxRjUYufMg7KF1ikOkPtAudWOjP3p/x5EwgHn1UPL83FC3nzkFzKy1m+uKCL3CaDYxxl1mj8n2nsa7Y005KZ1QtjF8d0ppomFV66Ezh/VD3/1WLfeFE0zkws/w5AaRWdqJK8CzL33873Dtbm13zvzWd71DuzhGDd0jZqZN4HoWEELQ0cNHoacmYO3q2rUbunr1qlY3VrW2scHe31QtMolZKoLJeXb+llaWdJATxxWWHHIZgddla8oEuqAr/p+Wkg36X3lu0NfxYydENwGGnl2v/Wd0bMCtkGm/Fzv4HRwLiiHoXW95m/bWNnR6+aDa0a6e+fpXdOLAkj747ndql8OXv/d3/pZ+49/8G33oA28H70wvPv+s7rz9jP7Ix74fwy30zNPfUoxBgTLDQRK4FrDHs6+cRWtZTpPAYxj0nbcch8eGV1NSRL4zHTl2VCsHD+jAyiF5drW0vAD96uxhTEbXYPc1OnSaa/QQYlRLlulLxBYDGiP/GdsTOSRgR0ysBWdQhm+3nZCSTp+5Q3/yZ/60gkX96R/7E7rjrju0R0Bu0eOUSenCy88opFb333sH2xh369rVy/LMaYOJ8J//y1/Wh773u1Tvbuv/+KW/p12W0f4dP4d/220n9V6ypBvXLmvWjHWavbyMjZxiydo0bjutUllobmGgVEUZNLp+WiQTosj2+0opqCUgHFpZVMuEu71+g2x5Vx/+nvfria99UZ/6w9/TJz/5ewTRiWJRyv+wRAiRQ4CptkY7OrKyore97W36+te/pie/8mV9+Yuf08c++iFduXSxW75PCUB77E3v7o018xNOD0q+MsBmJgQ2D0ZT7M+DFuLUHoF8SlDMym76ishvTL89TltDEdiOaTiwqbVHsKwJIoZOPHBOsPmW9xq4M4JjBpiZ0HXkpH9OKISJu1RvUDIpCX9oFdGlmSmGoFCUffGoZ59+Xv6rQ73UVz3LKgkWw6oHoKAyouQyKRVJmYEWgyLFzGTGaJ6zpAxRIVrXR1Q4MRmhYwHKBCEz2iCQrnxoIRqbtcBweFE5087ACDxpHzav1GcxlOCBcr1CgpGaWbTliU/gHWMtygK6HE4L3VEyqSHA6o3L6QkxqoGWSKPl/YaG4JF5bqlvgSOQmRm3oE32KUKMuuv20/DQyNtLZviSjGGP2SkD3/86yB5OQwzXmAxo6l85tyix/M+tKYGmgKdTRw/pI+97pxZ7ptjxHkUnBeTr3S0E+Gq1RcBkbaOllQO6SSbj31k7evw4gekQmdhhHThwQMPhHIGgR93BLsu77777dO+99+rOu+4iKA9VlqUScPMb8mowkJriDnbk+FHNz89rwPLbaHcpNq478Ptfn3id/b4/4ITT/5/NI4cOy+kyM+TWIBMxIkNz7J4r+Br2K3AFcCbqArxlfeA979bZl19Ww+z87ne8U88/9TT6G+kD73u/SPhk8P/L//yf6L//639Vp48uU5Z07sXnVIVWP/yjP6i77r6XoGIaDobQWcr4V2GDI7JlN6mM0dMBWhrdQjBrceYMD4JOnwjuJCgcPHRAR8hSDh8+rOXlZbldudNskL24s7QozG2i4wgD6PiUdROKn26301a5DYJZta3wC/QPXh8zYMJ7/PEvYRO1vv7Vr6rCRtCeLl+6zBK3Jz+s2lpb59DF9M1vfVPnWTK7rX/j618Hg6lA81/78uP65O/+rtbZz/rU731S/aKn3/qN39QLzzyrl55/AYSNnn3mKd19+126+867tLS8yNismkOJEZNGQr/OQ02GN2WvNSODhsxpk2X6qy+/qMe/8iU98fXH9cxT39S5V1/SJ3/rt/TlL3yRQ8UVXTj3mp6A7heefw56K62yRxhC1Iwg5RPs6xfO6/EvfEkbLKmf+ua3WSVc1tcf/4rOv/qqfvvXP66CvgY1zDtyeYQYEVOQmSFn90Ehsxb9tGrxL++bGBMsUKduTJbJszmzqJgilYEiVUWpIiWJvlPocRw1gS9gnzEEAnglYT8F/VzXDXyvIBu37czEFZFL1zcGhfmFJS0sLmmDGSfXoGSvIgF8jrS/5VQTSpQIbO6EXbDAEDKBoKGYQQMl5xZDrjuGWtqromBY7koMgbamew4hdvcWa/ExmbuZdeM86gMNR0ms3YcKjHNCLZqMSOT9a4JPBr6Pr3EcgVeiPSRlnsec/gZwmAVgNgoW1SDciPBbjNnH7bebRNgx83GiT6uAFDOwM3BCjHIZON7L165qRPA6c+tp7TILhRCUaPdg2hIwRICbkW5biOAUAW6mDWb/FAoc2vkOUo6dIzTMeMeWh/rQu95MVpdUoFSXrYwuyEI4d6LOLKis+gSre2TwIHBukrm5EY6AEULSgL2bfr9Pv0q+0TpgD2Xl0EEceUUrBMbBcKD5hTmGmsyCmjdk5/IoCX4ZXlMRxZyi/atRQ906tD/z3Eu6ub4hQbobm5Cd90ejxBY8nU/G0ZW7LhqwrDFeer2eXEeB+glZwNFTx3R5fVUXCZhvfuRhFeD76te/6syqiMY40xfIJP7f//1f1/WzT+vOEyuabq3q+uuXdOjACkEjKMH7AD4NvfhfDQ7wgskIIJRWQ3hJltk8H+s7QdpPDp33wbCvPvuDvV5JX8mDmge3CdlGQN9e2fEFvTV6TLFUURUyGhqWou5UW9u7ZMS78NUyvsHOhJ6zFphgfve3f0sf/3e/qqe/9aT+3a/8G734wrOc4J5XVRTq9fo44kBFwBcmjX7/d39P88jnuaee6sa63r/FyepVeF0aLuhlAtpif6hvsLdaYUuf+9QfsrfZ19qNGwTIb8iDm5CB219ZFvJv8V9kb+w1TquvXDynG1df18bqde3tbuj61UuoroUOI0DdUGSlUaXA8JrtgHN6kInwfe9+t85wAHTh/DlFBDraHckn64h8+8h07eZNffYPP90F3RGn0KfI5D/3mT/s5H2F4HdgfhE+hlpiD3CO0+DBAFtk4o8pKVASJbqfpFIliVKRCqRqsoBR8eRxwp8NfA1+VCAzH2MKmhLMavwhhSgf5zqp0GEJfJO0vDiP/VfwY9rGXmfoCjDKyMfhmZkiY+FY4Qb7A75s6VUYgUe/EOQzw8rCUKrH7POg9II2N2gM3R3FA4UDwx8kmYwx3TPLBbDInaYmwjb0jyDyQNCC3Alu6eiO4orKjA3BJHcbmIwIhGaVLJFCiHJn93umMjM+c2+hw+8BOYUYZGb0L2U8TzlNacFpZl19Q3CTCcMciyrwiLt1JYTEPSqAJ0CDmfEcEAwlUs+7vB7D8GV26c/g9v41tCqru1KRNCF1nmOSyASnHYLstRurwE6k5SOcrukUtra6pmjAhr7Dw1Lz/VI5mMTHleg0dK+OlzoPpksry0oofoAzVTjHAsbU7w27zK0si+4rFDkE7bIv4oFvj3S+R7+DbLr254YqMIh+v6dAnxaDyRDdIhOX3wJGcvTYEdTV6DsXcYu9nkYz+iYD7taG1tZvKoT0RhejvxRQcIbwDLxBWSpBeEb3PZza8aQy6uMTBYYAABAASURBVPc/9UkdOnlU7/rYhwhwLJ3JEHrs4Xzq05/Uru+9IIcJS6eV+Uo7Ny/qn/xvf1v/5h//Pc0XMx1b6uv1V1/UDsGxh0xdPjvrG3ru2WcUyX1gR6CXwH+YJfdkvKcW3U9ZytbQfn11SzEG2rV/NzHx7GmPbHxM1t3R2DlggrfQFbebzAh3tD6+kJkQtja2dYWl/6vnX9c2SzFER3ALqrHFiI1UwBi4HqpCC4OBltHTdQ42mKcUmdSM7D2ESIbUUwkfQ/gfoJOKO6asuV5PS3PzGvYIhowf8H5ggYSDrHVxOCDAR81T74dFsYjMMy0ct6rJWObR3/FjhxVDBleDTlpk06ALyelaGPawsZ4W5vpdMKiqpEGv1ML8QGZt93z06MGu/2hvh7FZKQbV/rUikpfF+aHmoaEPvXODOVUl/GF/VUHARsYHllaYoPpa9JXAcKghwbkgiDlvJTbhe3n+PvCxTMbzBMSyqKC3QN5JwaJiKhWxLbfHCjxlUXb1NfgRMSvHUr1+T72qUkJ+wu7MDB76Wl5aIJhPtLW1p5oV53Rao5tWEb24fjM0VowJFy69xloeQZNZJAyzRrGZiL+80Cd6G4xBEED1H66MgAxB1Gpc4wQnk6koEvsFIIE494KGGbElEBiabMUY+mTgZIfDj4Z+LUZOlbzIAi2ZYDBRxHCcabOkgPO04PG+HeE40n6bOmYY1H1CiPQNHU3ezyxQb3JaaiK85O8gptY/3sfrII9Xb+PWfYwx6mAnBFQg3Cm87Pr3icy6HhMyNnemCJ1zGPXV6zdVoehtjuBrelz2I3+C3g6bsD52ixMpN5BolRIKEEY07Bfsf4w6o23hySF3NEFiDb4YgubIykp3NgJrhtCW4veEIfV8ViwKldDngcXMuu96bWxsIINGFe2+jIpFok+SmWEIM7LRsTytT9QvLy8hHtcORPNx+KaERlv96Mc+qnc+8iZdOn9WAVpM/EMX3PiYUKl4wAmGPNfK6DJ4O6O9/uwrr6jF+Q7cfiuyWdDd99+ntc111ejSi09G03pEYOipylOVmupzn/yE/qs/96d06fkn9I4H79JNMpPrF1/vZHbp9fP6yuNfln9nsgWHISfWuVpGRjP2chrsaWdnpC0CmOOH6M4pAqodEwDX19fle28u2wl6Epd5IzSbGTKrO11E9FPEQikkgmLTBbaLl6/q7KsXtcrea+vj6O97pa37CjZeA69F35G2LXicoPeaYOs0NeiuhmemBloFnpYJccRe11huQyEasqvJ9idyurxk9D9lqZnxcperT0YBfQUQJGyyLKENHBknnvMstV91QSCyNIsIpoCvEtso8OdI/1gEpSIqYq/Oc4D+FIwAVWjIeGPMCnt1nKAgukY1e2XHjxxlgt6Vb/77Xptvm2zD54iyg7xNoaPXbWnEPprvr9XIY9effbIhS66x1xnZ2C57mftlpBmyAImy/4D+jClN4LVmv66zM2hrsSW3xQwOHmUWmHRrjVhJeb85ArV/hWlzY1cx9CildtB7oF+MQWWRumDnfIV3vfMR3f/gHRou9lXidDtsaINDVWE6duQASq+VITRQWeJsAeFNWRd7nZxMgBp1JuOVWQDgzljG4FqU69lAy3NuWwkYAJNkMtsvDhc+qco0ZfA1CLjunmVUW5R4MOMFfPtBNZOVzd5gInR3kMugpSwredecgyQfw8/wxp32fbrFlSmtzEwxmpwv4TheWgjyAH3j+g1dI1i99uprnIxN1GJwM3h3IftfMHCFTlEY1OpzX/mKNnCwvVmjTdL9XRQ7mTYasQE7RnlLS0vgiTKMsKAcZs+gZcO4wOhaZvoZRu04BY8pBgWKZ1+u1J297Y5OM8NBZgSyNV0n8x6zXK2YLT2zW1iY1/LyMu1NJ78ZDlcS/FIqlHDYGKOm0O7y8+WI41ohQzTw6T+KCjzS8SOHNEf/RZxjcTjodGLIMLdZLkkPXMIpMlsavbLAucp9fdHq8nV9O4/Pffsp7eCIe2QcA3A9zTJsYWFJZtY5RzKpBIeQexWllblS7e6a/u4v/jf6e//z39RxTn3nUtDrLMN2CBxPfftJ8NSULM9cg0wH2QwPIWiEU0Vg+QHL0sFlhRApoZPFqm/g43gtPBRkTwscGiXkbjF0sADT3RsctEYPMVAvqLKIzDJ7mkva4BDphRdfJRDNlMoeFEu5bYVRSPiHB4KaLZ2awwAvU1/BYPeNB0ASBqdvjNNPCHxTbGSG586wEZf9FDvwvxk35gR+TPAYMYHO0NWMsTPsawG9Clqd5oJg5cvB7vtt+GOFvadUqkiFIjqTECTyFYANxrrCu5lBJv4J3943xKiyKDQY9rVINngXBySvvnpWr7I3t4e9DdG725BnRg3bQTPo9uDlf/fOT4HXOIkO0OQ2NcEOnc+A3KboYcS7rypm8NfgMzVy9V/8n8CfP084oHBZN8jvO77meCYczrXY2Iw7cz70tp090001q8samSFqtcjWJ/9rN25qVhtFcpnKgjJ9KuQSsesyJYXTtx4lDTRVc4XmDyxqjIDdeIM1OnxoRS7gCUTLDMBtF1gyRLsw95G1iFLqFAwjJQ7nTAhmnbnWO0mdQRj3/Vd/MhQSICMrE8ZbjCHnLFEzZqnlzykmpVTIwBBCKfHk7eouH5flQm2RgPc3CyrLijGp6+HvZsYQhyv93/tSSZ+2KwHDbxAaL4I1mZmMOqe9JlBM4SvhyBNXGLiQIUEj0S9ohrKW2fPyDfmFg4c1RhGnb7+bILdLxpR1+ep19sRW1Pr38qyWRSnGoOMHcEIcv8PD0Z2FQJ9W+yIwZfAknNuDaVmWmmHw/p2uPfYBGwzfg9ulq1f04osv6Pz5cwohdnj8AKLf73cyMDOMd5FlMngdPuMaHNil4X1uveVWpA3Xpo4XfkJDo9tvPaUGJ8vMrEuDHtV0YFAnY+3T5s/CClOMKooSA5spxCAht2gBHqO+wSa6b1i/6Z1v04S2V86/pohTjcZTOf1HDhyU981YhwE3GkunKsjaiX7vE7+m//a/+gV9/Uuf1ZGFnh57+AGdI5vE/uVEZx58XAymBEyfIEqXEyo9cfKUin4pt13PnmfosOeBbXFBc3MLnUwSxi+E3boyBUhkFSktMpoRiAYsuyboIENXIoD0+3Py39+MqRBVookbtPLTZWGGXOBjik4Vg8THs80GGe3bJ8MyeKgX8qGrswGcRu47Gd4jATpg853dAach03cejh7nJBuYMUZF7kCRmbS4tCg/QClZ4roMHGwISYauxdVApJnJhG0hLzNjfJQFhxPlMkhVoR5Bzpe8i8tLisjl7NmzunD+POLJFIkBTCjGSWfdbWGMsdeN7S0JyK5/makIkWBUK0BEAEbg3enMcBlipKvJ0JX7k5kp8Oxyc1k7HS2O53btsPp9JlVon5AtmhlyHwG7VU3dDD/y+AI7ZG0j+bXB+YE5PpOLVX2WtQWyLJkMQhEara9fV8My4TCnayP2kLyzB5deUXaAHUhRJO0Rmc2AQoXZ/t2RGQw0zDRmJh83xUCcSezH6VXLA7pllLrn7oEfZsa7P1AQRKafK2pKQDULCBdrFTBZbnXjac8IQsyIZiY+cuPx0V783XgooNsFGAIvVO6P4ZmPmffgAVEEhLz/mtUyS/lzjOCliweCGQKewsuEEhHYmPcIrwVGXlWV9th89Y3oE8eOcyq5oCNHT2gwv6SP/ZHvI+Nr9Prl62RwUzb7h3CH8oMHgVZFClpCiSX4HU+DU8VQKFhUCNAGs4GH7a1NHTi4IuN5lT2sBQ4Njh87ptOnT+uuu+7WXXffrdtuuw39rXd/YcOXYXPDOS2wVzLPktnMyD7mkFPoMiaHGUNURSBwfbphBXOEQtYwLYPOVkdXDuB0Yzmdt8GbYU0hBpnRjg4UJJ4E+arRRyLAdLJJyQEpAnNKvynZ21e/8lU1g0rfeO5Z+QFGzUTmhruHgyxDJ6DAyTAJfFEolPEmFhBsvD+nv/FX/0v9rV/8G9rZ2tDmxha93vgAH6Lp/sakAE6Dqv5gqDO3n9Eqp3/nzp3T9WvXZLQtLS2jhwUF+Pfi+pySlTi0oizlY2OMLB33wLPGRFnIJ7bBnAe2UUejZ04FvIJRDYHRrbPG7t0GfYIeMSnssR86JWNnzu5oEyM9SDX0G2NHHmzdqc0Rg9WznxkTScOy0Mzwn8iIRjyqC7azWmfuvFvuTzEGRmXawUyHGCJLzGF3ks5AxqAVtgUcN7MEfdXVtegPNcG7j5cCQTSEIMOmXQ79wUD+3Tf/zYfTt96mk8dP6V/9y3/Jvp4xSdfK3fgGntWVWqYG+XtWVuIL4oKcLlY06Ndl42VKQjBBxpm6mJI8DpgFemfFGFR2smzVkEB4HPHiS94S/3W6PEC7vPwrLD4hpjIxLsrMVCN/xxHLQv4lX+8vmfxK4MrECMcUrt68LN8Y75WV5uZ7alPG0EqFVOrS61e7yJ1SIRfSjCVXgzOG4EiCLAR5QCsA6IxJ1OG8tSsYNYjL+2eIMTNZoJjk7aLdxyAn/QcnI0KbBUa18u+Q1Si9ILCWZUmy0DKklff/TmnIltpujClzd2FMEah19Bk0M8S1bQQtBmVKgOaMtjPPINJ37hbpA23BogoM3fEG6lIsNEcWszGeqcFIY0gq2QPwdP3KtSuakFn5PsiNG2u6dO0mk8BMv/7bv6OqN9Da7o4KgvPe3oQMZ4rIawX4DqzNytDoyNKQt0jfQlEmEKC4TFDqE4SS9lhW+TLTM1r/e1/uQP4/Jr3++uu6fPmyNjY2Ovnfd9/9OnLkiD7/+c/o5VdfBsxMczjm0tKSGrKXKTRmeDZQBPTjxrLKocc1nP+207cKIVDERQd+enBxuXpmce+ZU7RNoS1AYVZGlxDNsxRC4n3aycsdNSBbM5OLfIbT7o329Hu/9ztKw54++dnPaHOT4LG9LZ/AsmfM7QxsrYwBvl9SxgrbK6gzAQaZZBnO9S9+5V/o+77v+9FnI6DT7h9sgR6uc9HZYbTY5oQAc5zDk3MXLnZ2trS8pGMnjmk4P6dUJg44tsgeR13wCjGRBS2rKAocttEGy65d9kv9r7RMgbXJSbBnN6FIOnXLLUplKQO120iDPH0fruwVXcYQ6XP/w4/q9O136OStt6imX1aQkHcRk0KMuuueexXxlR4BpaEd1pR4P3DwsAqWvcGCfEhRlOpjPyWZWSgqHbn1Nu3LNncyQCFd4Ll8+YquXb2hCQEippKx1rW3ZH+u7/0xBiYJEXUwBAKTSdyDoir8fnFpSQcOH5Ii1mkZex+qCoWWqfdM1gPggAzWt0AOcIDltjggGy6ZTOYXmTjIivvDeS2x9Pfviw6h2w8Gyqpkq6tUgh/n+dDhIzpA1u5/7WTOx3Awscj4WFTIpVBBnOmx+vDAtbSwrANsa5TIfGFxURH5DuegCznlUCgUPXRmGpRzGgJrbw+JW5RCxCZr5XpX0oxT1CvXWIf8K3MFAAAQAElEQVQvdnsLnj62pNT+x/HWOEFaZcYc45wFBuCGlF0jDHOkGQXHEFBMgSHVOFWrBIGm/cuNzZ88jpgjlinQP6FQH5sx6tbhZSmi/MydLsCavfFe81x3Y7wt4xAWosxiV/cdhTmsCiH4u8jK3LGcjwYDzT5QJrOkDL0tMDJ1ZkFmpv0r8xzkATV4XTAZfcqi7GbHPgIfkIFc4iAhM8C/irKHEz33wvNioDo+gbu1vqUvffmruuf++3X/Qw+qILAFlJKBubM9YpNUGKWEVtRCSybVPsLGbkYGZQwdfsPgGgL1LbfdomNHD6O4ga5x9C+uIU5RQFNF5ljCb0oR9AasjOwbnTx5XLfffruefeZpfeMbT+gceykC1g32EGuCfg9jc96nBLxdAs/66jpZ3Uj33HM3YnPOQCK/mzwbaziV2uO08xB7ewG5Os3ydnRoZsoWlLgPcfCEE7t9JPTjcoMw9qsxMsYZvH78139d/nWLnZ1dMqSxdtjn9e8tGcuylj2rCKwCfgLjI6Umm84yNTjuAvhTKHX12uvK/BNj/Cbgigfnp8R+JmT93r8IQWVR6J5779Vjjz2mM3fcLj9VHrCn5E7iQddl2MdRVshU3R4j4/vulHNzOnTgkHqcZlqRmLxmGiGvPbZtEnU5BsWiVMTBlE2+DxZiJBj11BvO6Z3v+aDe9NjbdYQMSKlQgc6WCRyhLHSC7YDFQwd1mCy/6A8IKEc1t7wspaRYDXX8xC0i0RHAZRakECWLfAr1FpYUI88EHwNvi80IG6WDGuTgf8hy/yBNiKRVw0Tconsfk7pxBrggs6CAfMysg5diQFal5ubnFYsCWI1qiBhg8zHQVlYqsRsfVw36KqA1g3fIkjYQtBsZwbXRcH5eflVFoWBRCwS75eUlVb0KuGUHQ/RNoZBZUFFU4MnYwqRrt5AUY6EIzB72PUPvkCgjGzUTME0zbHgXe5yR0e6MWxIB0y772wF4JbrZ2pkA09Ryet0woUM241qFLWbVbY5aNympHArZ6LVXz2ttDQdgr0RiEMJCcpJa9WHUgtGvlpkhZxyMdjPmK4SSs7o6s0D/LDPjHrh7se4eqAvBqPdP28EKIcidnSb5c42RtyjSZ/vglZSEAMEoF3ILTjABDzj+QUhm0QHuZwgEaofDMOoyY1rugSKZMUACD9Cy5LBMxkP2n8q0+ceNX7y1Frq/nuDL1a3tTfl/OrxDdpbKpMywCQ6wtLygtfWbKstCDz3ysJZxlClBIoPL927EoUfD/leDATmfsozjrSjBd0MwdhocJ+B04dLrZIJ7cvo31le5R3ng+06/jFGHEDGUQgmjixixwz116hadOH68W7K++MJzev7ZZ3ThwgUHC11lB2PCMtvxO74SgzrKaZl3QBJ+o5g2mNhcBpvrmyKC6zizdUaeGZr5KMSooKxeCloicLRkdTWGE1NEzj4ya2lpgQmipx5G/tTTT2vC8s0DbY3x+fMCTpExFjQDvKCUSkV4+Y4CXHYL4L2FbMghhk639GZM1yeYEK0mBKAKHEWIiiGQdczLcTp8D44erIIF2Gg0ISN2/o8jo8MEHnemApw+iXmm519qHrD3lghiY+hVa7pClpTh9ptMHBs4WKrIHLBNd7RHCKCGTW6Od3XbbXfI4OHJZ57VmMOX+9/0qI6hj4ff8lYdOHZCj7z17drFSR9izIDs5MHH3qz7Hn5E84ePKQ7m9Njb34HOZ5phMxO2gjxrHzORzljFROTtzLrOamyo5pDCbaEgCC8io0OHDhFsVzodu0y9nxfTf7yCRQdBCQrIKcaghP5LAkoCfotcs4x/0hLL+a3NbY04tdyB5z32fdfXVuVfOvel/7Xr17S+sS7/lbcbbAWsb22QGe9qc2dHW1vbunGTvqwQ/PuIIyZTv2+x3XKTbZabN2/qxo3r2mKLwhOFLTJmX6lsb+9oY3NTY3hvCHD+vE227/zsQYfXT1jiN/jP2tqm/M/hH0J2r3AA6P/LmI8Zsx/u8ovYYYymlAKai5VWQdJbmFNIPfWZXSxEeYR24DFG9mOI1RbUJywGDFuIIUtyA5shcK/yvl6+8xwRYPcuKQSjr/FkBJPcOZo7RQjCIVreHT7teI/D9OIKNDO5QjNAnR6H2ZItRRQTgOnZU2KmdKZTqsAh4DeUmpJ5h8HgTtfQgJmGQH0LTkgBpo8zM97pK/C7kgmcmWajb8T4I/ybGYcFV+VGvbWzhRImSmUpn83pqjGO8+hD92mu6uull1/UH3z6DzSYm0eJu2qzacxMM8Mo2zbLi8MX+FZIveV0wNMMR+3okbTK0nOZQ4gJTrZMCu+KStBitk+ry6YlqLROKzQXONkisCK0nj59Rsue2oekXQxuE6OZsWXg8Ecc3vheUQxRDm+E8ZVFAmNL8Y8pKOoaRjhgInO6M/p928MPysic9umG4jfwLg4KLfQqDlqmBJBWwQL9TPTAjirdcstJ8EQVBH3HO2JSmBBg6aR5AqNndxGezEwxJkUMMwRgqJU73MGDh7S0NE/2O+tsxOEiQYl2fiA50x5GXzNBuCwPsPyZZykasY3RaFdXrl7V3u4eZVc3eD6PM1zHOb/55JPdJHWDZ3cilyempyIVKsnk+gTfr3zl65qSLczNLyjHqBs49BKny4YeXO6O89vPPaPjBLExmcb80krXfxd6JjjhsZMndAPZP/6tbxHgjuv3P/c5+V8P+cTv/o4OHT2mX/mtT7Av+bSO336n6ljqE90fV4idvdfIt8bJPTv1/TuDU7f1BvupvdA2gzYMlxYphqTFxSX1yaxamSZMIr6FEpCly8n44WX/PeuNaiV075MBQ+QTbpZkZuhuIOfP9woz20A1QTcjY8cXaJ/Nxugjy7NHp2+K7RZvyKWFvj3sfZeVX83YFvtvGJu5C2ozSGomw2CB18zKcSpPYrze4TfIzmGFYKx49pMoozGFpCDrNL/J3ve3n35B9z7wENseW+zB7ahmUmmBPeIMIRHYSooBI8gDGmvb8xjAJo46P7+sleUDrJ0rNs7nFWNiH6fRNpHZZ7cGgw8oIGEMDrCF2JZ3D2aZzEJcIUQQ1jxJZuZ0K4QgQaIgcb8/QQeG/blzHpYqXRfq1BXJndhh1gjQLOzDwYkzDGeQZ5w8xICQSHURsPeRTAFAMTpep6GmBsxOL4FEXJlspIXmlvFm1vU3M6UORuwc0vcZQoyKFAPCDWakBryexQ1ZjhQlAS5EzdjvcAUfPXxQS4vzHc07uyNSd4KspETwAQjBEX47JZuCOS+NiujPGFwMCjxDggQu57eHXpzGeWb3KftZGXorcPZZPvRwwhBih8tnNt9Le8GXzJKWl1d06sRJ9Ujbp2QMDsOdYW19XQG5OAzPGlt4X1tbk96QCUP55E7yGRqmGPUhAkZVlbrrtlO0tdRyw2gQA/1aLRIEI7tNbvwxBDnsfR7gG37KMunggSWWQYGB0u7WjvYIuoN+JeyPJW5ANBG6BDwpIf8YvCsUeMaLbaUi7eOlumsSP/cJYFDWFbYOWmSxQ5Zx7PhRFfTfG+8pQqcxZpvJ24PapQtkxSyRhQNtEKw8i3j5lZf1+sWLWr1xs7Nv7zslAA8JartMLpfYo/Q/b/TM8y/odg50Hn3bO7BeoMKk03WdVU4mOI3YSwyF9KnPfko/+eM/pREwArz05gZ64L4H9fjXv6aPfPQjEuPGbLy3ocU+xtqe7UohaYssyV0nIjMTbNFPMSrEwJt1+4Vudx4IAryGEFRgzyW6cZgNcnJd7pLpiDb3D8+MvJ/rX1wxRkAiywB8pB2QT8I2HU5AGQbuCM1uAb6pb0w2DYGpplTsOR87ckye8bX4XYhRbhdmQW5jPmnFGGS8G/ccolp/DoVqaMvOHDhbbFgwWICn8XpJEVhCp9nbeG+Bzw1c+BZ+L8YFYHq/GYG9zaZsLrNa5y9e0bvf8wHdcec9CmTdEnixDQNJTPTDz8Ozr13S1599Rc+dfV2Xrq4rILgAARaCShzKwNbgxIwhcxlrMBxQI8UQZWbdcwsDZv5sahBIBgkf2jJF9MsEJxwEoTrcwP07jDQYnCEMyQVkOG1LMQXgtzihtA8zIXAfEzAIhx9QiLhaxktZLXhL0m2q+GSZGTipb7NCRLFvvPvYmiDtY/YL3flklh0pRPXYmymRwYhg38D3FIOUTCNmxTYEJYwhcbeOh7YzPtgnyI60MNeXZ3Nl0cOP2g4/lAgSNPXxPDh+cWUGFcCQKwF4gWIUgaszJPgKFrrTQL9nBNpiBH7XG1eErxiDBgSaMQ75mc/8oc6ff01HDh3p9lWm0O5Bw7v3CIoxRmVg1MjKg16Nwczo4+37BZqRZY8N7gb83/r20111LyVqs7At3jPFtdVoaa6nwNEJLZ3BZ7Vdm7gXRZSYtBZw8gHB1qB/isEG+F4k0xB7kEFZMbjevZgivDj0jAxE/xEZZ0oF0Fr51dV7W/eS+Zm1gZ5ySBoMh3r90mW2CdbZn6nVwymXlxYVQ9A2mZTR27M0X5Zev3FDt912WisLS2qQgU8Qr732avfViFWCfkPfCfz7Xtna5pbe/La36QgZ2Rj6ASgzo2QlYJuZDne/r5s1PyxVYh8VNDdk7A/d/4BeI4jeduqUfALqUV+hA87xVCp2v6daUoexqIyFMvbu+o0hKoRAgrGgsijlPmUytdjPDBrc37o9UgLaNonHfpZey2XVBa3CYWUyoBYJowb4sZCESGUW1UJzBG+Bv8QyyZwm2oNZl43XBJ8hfh4TbdQVZUWgatV2AKSihHrG+GRi0Ol6HRPUe0xcDfbldQF4Pj7LBDNqqW+hPyNXr2+hSRYUsWEzde01dtnSb8yWzxh4rhu3Ua9L4Iv0D3TuVk6x0nMvvqbzV26yJWAK0JElGXdHacAUV1jdruXF+iv64le/pRAL5J1xyIkG7DdERFSzxPGIPSMjSBDkCFuI6SQGkAzhZkGOxPtQJTOjBIq6kjFsN2h3VmoY2lIybd4nMTZJMmUE0KLolswioGiBP0B0RrheIoz6vdfve3c5bQkjyA7fHJYQVu6MIkMXw2Rm1LXgEwXR0tcHe1vmB83iTFwuPMMLGmiYsGm9hXHPMCgLUSGVBLlasUiKifdgcgfM0AcX2mO/4PSpk4oAu8gJ3oQ0fYFlwwYZxBb7C74P4bQa4wJFXHRlZZAxuAxdWbzI+FcRIC+e5xSQPYWF4ZAaUwiC17o7Wd1lxnfcPnNCvgr4P3PmtI5wSvWbv/mb+vJXHleF8bqeIvJyHnwfY9oF2VYhBjkPpTuCA9B3LuMhq2TZWRPcLzJDzoF/xj5QhgoI5adRgsyC5ggiGV2ZGQGlh0PVMiDAjECBzGsmnpkCdV5Qh3pkHcMqqUDOyeXguoCGTKB/Y7BcbwGYnkn4SSHSkZkhaQB1H8fiJchhXl/b0AJLdN/j8S+gJhyzxn6uXbtK0HpNfljSBQnwBATpWeQmWdypkyd1nP24Y8eO6+TJNfQf1wAAEABJREFUUzpx/ISWgBNiVJ9s/KM/+P1673d/UPc+/FD3tZ8a58vgt2Ay7gVlwpbF+x97p66zb/owWd4Tj39JbDjKf5H+2uuXdPfp23mf6f4zd2mPvc0hMt8l8zs0WFCatlplXMahC2AOmagEnyEGbkE+ofR6Q2XBO7THEBQons3tkrFOmZwyNDi/A1ZhZVHJn724WHfIlsU4Md5L5u7ZlVlUJGiVFE9mAu8mk9tTiLHT5XH2DfvDPgu8HvblMaGhvpJ/BclXEW47PeLDMvt1w+GcQtwft8hJ6tz8kAl2TgW6LsoKnQ804BR20B8yEc2pSJUq6otUqqwqOU9uwxUTYUJ3kRiT8DOftMqylIXYbbu4brpAR/uWrwbGjZ556Zyee/k1VlINcmpxIfycJ3GVZaEwnrWatlGTHHV1faMjyhFZNJ0g5Xehu9MHkAw4Fp4S5Dyq+hG5BwfgqEXxZvtKqMmOIsx6vY/x4s/e1/tlXnIOyN2fEKsFFTDDcJlFCeJcJ0Z9QJlt6/3U4RBtXu/3PsKQCQdqFGPRwXMcEeYDxmJmCjGoo1MwjcZDEP3EMBPN8itT7/cYInWmQB8PRDscJvgs4gJ1BwsWdQP5NPBaohwfn3n24DFjP6TB0fs4bonyVq+vdoJ2x1llw3V7d1uLiwvABq+QE0V+MWb/lgnIrWZkkT7zk4Jo4+Y6y6YdFLvSGZ73MzPF6HSquweIzQirhQ4B8+1saN937336KkuiV199lWVxzUQ1E8Lr4PvYosSoihK5YQwm5Tfk2/EomEfGzpMbr5lBE0GVfQ2q4clkFsRHARn3yqDI3cx4D6BpOzzB36HLg5bLMkhKRZSjqoqkIeN6vMcgJoQgupMHtthhLXfAZEFiz6+eNnr55VehKlLE1VLcHgJ3PtwM3b/EoVhJ1rlHxre4uAiuQq+cfVkvvfiSNjc2OFwYy2VUYjM1GdsMG37lpZe0QdthluGnTpyQ68odKIK7JoP5Iz/yI5pnH/ToiWPa3ttxC9ovBGKn15jg55Hl3sYNPf6Fz+ry+XP6rY9/XE9+7XFdu/y6ppwUv8ghz+Of/7x22B7wvxaygS0sMmGsXruuZQJSD587z55ty2TKikoHOdWd49T48MGDOsQhyDL7ej5J9uEtWdTsjQkqhkCw6ekg/RZYTvfgC3F3PDptRVEwGTbaZf/RpSWZzAz6XV9RAZnFhPPTL4REW+j0hvbkE7jzv7SypII+BQHHUFRrYoWyoLnBnJYIanNzcwStPlnrnJaXltRjQnU8hzkpXmbftIePFIx3+voE7v5gIB8zB/9lKjUk4C3Mz3XjIj6byqSCAN0jcUngTDGqBEaAbrejEdlqw6TLq1p8dkaGvLq2o5uru7p6Y4M6k7FiaJjYWvwqMzuUZaHQoswxp6XuKDlal+IvkNo7cQUdBr2CgRhWznIjqQlgPMovH+MIMwglUwggsSC/ezFDqJ3zSQlhTlDQDGUaxhuC9wuii5whhxEY7xVmJskQeq3vXI7Tx2R/6CqNHkGyIDfYiEA6ZwpRRp0Z7SZlGG2gmSfolwJDQuIH7V4nroaMrcFwXXDmHaibkbn1EbYrd8pMOcM8rt5YBUDE15EFwSiC08dmrMgYM+iX2mOfJ2MNPhsOBj3tYGS33nJLF+Bcno4zOJ/0754Zy6ejMxMBDNK82RX81Le/rd//5Cfp2cr8HzS7DIqi7GTmcotkk64XPyH033S4+557dAtLonPsLTldNfp1x57DmCpmXDN0QoPD4YbsCIBg8I/T4fdrZBiRvgkDTTiD821mNGXozMgxqwfv0Wktk1wOrpea4FGj34zOEbvkcqUuYFfOKwCUQlAnQegSBmkQEYEVYNzHORqqZLwH+rocA5VNbiUnQd+5MnaZO7CXOBSZoA/Epx57l3tkN3ODOR09fFhHjh7VSeThX46en5uXHyq00DXFFv0/WnniiW/oOU4+X3nlFV1hz23Ektd1PyDQ7BAw1wlU/h6CwTs0QETGAnjRZLSjhj5T8M2YBGoOGBr2/yYcpuxsbmjMfUomP8W/dsnid4Hl2aSfjm5vbGoDOU/Yr52RwW3Sf4dT0z0OfjbJ+jdZPdyArx3gWXRBC35NZrmTd1VVSgQCTE0tAoM6eaAr2WKRX9SNgOV68VeXDYOVkWtB4PB+Pj4CI8Ob6y4GNMM43+vyL/FOmAh862MPHtc5UV/nJPT6zRu6xinoKqeq/nz56mVtsAWwCa/rWxvyJf4mq5ldnxQIND6570DHLqsOzygdlpdt788Es4u8J6xU9vbGcvudYj879B2Bc0RQ80MD77NO323k1wJzD3gxJtVMgJNGHELBoVHw0Uxx/XavmEcIMBUxoF7V74wF8XlPUtFlHT9xVIMyKzCowVBd0dGiy0nint3otH+FgBLoGUHswdEMkSOsiAOamSJGXCOwTB2vHYwQrAtiDcaeCTBmRn3s6sTVMkuaGU+i3tS2XjLPQVMieAiFQoiqCUYB9DM241siuA9xp2/Rapa0D0Fuk/ILG+FFwJPMTM5/gu6uL4CcxiKVSgTCmuDov37T5KDLNzeVItkPS3ZP7Q36EwEAEArwFXkfcXrXhpql5JYGVdAdp09qYX4osCkA2+gjOUWGsTUimZEZMlVQAJAZjOCsDXtUzzz1tBZxyuC0IYuG0rYt8mm6wNQZgRsC5SZ7R9/61rd08cIFOZ49D7ToJ4agyPjhYCDXSwiOG2qAE9GJG5e4uloEY2Z68sWX9QdfeFxHjh/BiWe6eGPtDefa7+i6OjCsgJcVi6gYAw25o8kz3G6yUO7orDFIyEbWWY7D+waeGvDDJplkw3hTiZ2U0GnorGVMCAGYfLLQm4+UII0f4qLSfyJzWoUp6BlOSANOP0ZfiwtLuvXkrbrvgfv18CMPd99LnJ+f1+Url7s9pgVkSsqoPkH8yuVr8v9w5bmnn9FZ9su2d7c6PvZY3vk2hQcUyWRmkkx+CyE6Wvq1qgmWGZrFlZx++M5dEfG9VScLeJ1xEOGBo4Y3L/7Xk6fYfI2OPOCNxmPtEszcz3YImNssffcIeDOZsgXIzTIDr4ICNpfh3UtEh4kgFVNUWZYK9JlhnwXym2IXWVkyyIVwQ6SJfk5nYvKKJB2KUgsNDUriMFhmpqrX01UOHSf41ZjtCZ9k/A8IeLCbIt8pB1Aumxaq/BR1PB2zhK81ntTaIAi5PGIMcjrqZqoGemb45RR4EyYB/z3d+o144rAb5IeIJJkcR4OMYE9j6HfaBA8GP4IBuFGRKrWMCcjb+yFkengL0Y5b65UkUaKEVCS1KKksSoevGgauw5x//+ell15QLwUFH87AhkBkCPD/T9d/B3mSZPed4Pe5R8RPpc4srbtEq2rdPT0906M11IBY4AgKECCWAAgKHM/Wzo53Zmd398fa2RmXPBKSXPIIEBwAFLdcYmkLcgACozHTI1qrquruqurSlVr+VET4fl5k1QwAciN//nMPF0/78+fuWVkNcOorxkWEbWaKEUWgsBri5AJ1JJIiwidTDECBixAir963Jk8QWmPAEMZbjEGCCSNlPs5xIhxXpJonqUIRHomMOIR02DEAzwTdY+A4PIdlTdnHGc7Z82Y4Zc9r6Kih1RjnMIxJHyxAo5GCshiBV2pjY5sIjMSKVLIN3WYlrnF04nHn66ucTwDzP5tLyOL/g9YkUVsAjyGzmZlJoqmD8FiKLxk4MpeXTGaeBC4DmlRBkxdcFzU6gACcy0AHOFfrcuArtGAhNOOcfpdDI+uUmrrZ2Vn5H7s8cOCA/LfNu2wFHFaB0XfanWZ19whmisk/0ZuST4gaw/YJHSyToCfdgXWTyOKl11/X8TMntD7Y1tsc3nt7RC4Z/WBN89MT3LRHbCipsR05i3XDRwKu0+jwTbZbh94CfQKy9vE1Bur0OR8Zk81hFHmOLVbs0Cv5liwLUYHxDOMT0GkQX5Tddsj4hBDoYXqZCOzarWVtM/mKTpsD+hm2Uz0Wv5pt7nk999xz8gjCz5C6OPsK7zrJTuXEPffo+InjOsT522RvorGvAc7GnY7T5rR6MnRn4KrRk+Ms0VGwqAq7SEQSzCXFEKRoTHsIQ04h5PII1Y9JoqICP1abjOaCSZojT+cn0hbRQT2ulTOmjaNuEWV5PuHOGL0kUkAeDFVknMvKc9YkaKi55BrIfyXGHeQYJ+IyHXLxFGKUizyYKUBfxClksVAOfDMDvWGaSWbQzXz2SGvE3PLocgyvHjk7zzmRISYOP8BJUeLFoJuBSgroLHHhVqE/KYMHx1M1MsqVs/X0bbPT6zqPFpRlUXmGvtGDeBLwQjBVKRG8MJdNqin7XAzhDj7wQqI6bNkTcoQYAUoJOp3GIKPMQMYlYPonbBF2VjgRn7AKgchjWy6YW9dvaIwHjQyCfoGf5lweQsYIQxAW6O+Cl9zxYNxVYl7WAh8pkWqVbO9qnF50QcfgOO8kjMONHqZqjF3gMYvyx6BREBmivyfgJASSyen8bjsFV2JAUJI1fSAHATv+CloBAoyGPofvSaKnU5scvGLMYC0oOEK6R3I36hHy8NXGf+Pele2KKpFsH57XkYkFU8m2YppziHar2IWJpVWE1yeOHBT7/obedQ6VV3AWzrXTkeO0IUn+mIEQubVbmRK0lZwv1MhvdxVN6M5UWCAXMh/J4LNi1bs7NqWaosPwRJGPy9ij7Mn2hBbm54Eu+SLkQLqcg7RJvjoX0BxDjqx2jcnsezB80KH5Oe0jlSxoq0SkS/CBxOQG547YrNbURFeCGdhWlgfwlLxWUJEUosl1MUa/blfOn8ONwegjbKSEpFpm5tX0hc87JJSMCdp9DDheanpFSnf6UPrux+FLBv6kS7cWtcWWEDGyFd3Sl7/8VX3lS1/Sq9wGt3AaC7NzajGpIhOzyKOWOCv1G9CDfgZ3+KDm2NJ2J3By8OUTLTW5oDlBI1TwLqeZnEyuj4SxO1meBug/MglVJmmc4DE1MktMnlpi2ZMqiGM6AIYRLJaIGIdIPwWVhKJmAYeV5OqtmMTu4Bq5u1xiAApw+RYElNiDz1WP5Ld9O4djrncH0sxx09VbIE1yISeZYsiUYYNtZBFz7M4cnlQ7QbQP2GaP2S5GYCf48rnuY+vEaOZKOUr0dR6YY5A/ZG6PocGgKwDL5ZUoj6HBLNI3yedsgLci5sqYz5HAKJKL/maGTJIiZVEeMw+aHJg+By2YQowiFpHD98gu0M9CVIHDhYRmrLcJg0sKDPdaURIypGYCo/c3/03iuqrlh4P+z1iOcLvkf2trdmqiqQsQboIgiAghU0VfswATFSnJmXOBe45sJNEbYmpekI+ah/6glZnRv2ZcpRgjTRBikfpAWeQCPm0oI4kRjcCMkinAiJ+fOJ5EfcMcnbxsxnjKjlM8oJGos0i9D3dCaml3jMmfZhyFPEToSTIzJsemPHT2aMuV68l5i3nBtfRtGX39gNRX/CKLOLSacYwFTqfIMdARJSzd0e4AABAASURBVBEBbuGcxsCt4RcZyWRGCiZsHsZwFFOdZsILVcukHHlMEnH12D712CrMsLUK8Jyg3Yxx5Am+Db7cWAvw5Xmukglw8+YNDTjLMANQkmI0DoKJZiamMK5MlgUFDFvBFGJUksko1xi4wxTPFIf0n3j2A5oGb7vb0+tvX1Rp4BW6ZkSCTt+OG+dnOfA6nVxugf5P3USb6GMGXDxfzex1h1iSJ+gOwDdyl6W/e5tR5xGTj/Pk9SHSEzsz6AsxyoxSoqOR/szHqyVviNCZaZ0zrUuXr2rAAhTQU59oxs/lekRCOY7dbcHlFiJHDtevcxO+oxFHJ76d8gkEeXIaHKaZwwUDuRk0CQp5JWv6WOQdGfukTp7TkOgbYnQpkBLOS6qQhfcV/QVNrocE6NpBZqYsjzLGj5Bp4D2yYOD7lKGrmYW5Rrcl+gU8nwBuk8uwom6XHFMRC2UZcMDq9ioc1eU3zmGbJguBcSa3kxgyRRyc81kxh0uirAqnW5Enxs7Ozcj/R60cOltZAS6G8gkybCgAo1CraClYVECGAcfnOs3Ji6JQkedAkVp5oV6vx5iMvqYIvIL2jH4xwAN+IZAH6n3xadMWFNTKcsUYSZmyAqeYZQ08xyOeIm8pwHSPKHx2egYachU4uwwHGiNwYSyYKQagkYdTp+9RsKAB++gsGOcSLSUEl4GkoNMcYfz8zIwyygJVpD4xMDHJgCV/vK4RNgqi2atkwHSB+otPoBKvLFkjMB+X/EuSG5sXQ7TGEQCaPqYKA6dZZtQT3Th8mWjDaFCMGfUIyYUjyg2MEGXAMaNjMzj4AIUY/a1JlS8HlAJ9zEwGTwHhZDFTyILMqEGAZrSFQJRTS8bHU8j1zpXrinkuXwUzcGUIlW6KdIshyFHFYJw/lBrCM0GfBoMx24c+0fGOpNDwAGESPB7lls7/QXwMgRZTTCYfz5xAFwXlAA0JGAMF+piZBEERRC5fT+12S+70BV6nyy9bXN5tHOX83Jx6RCUWA1f+PVmIMsaOnTDg9HGIDm838Q1+Vhd1u1O6yS3Vd16/AJlRblWusxp5AQraxxh6wIG26D6G1hxoNXoraUMYKKTm3IWMyTiWT6AgHuxGpBHnMb4QJeD12QYbsvRyjX4ifPi/Q/SJ6pMiQm9C143/BMSf+oDASa5tV287RNiibkg08/gTT+gYW9AM+fgv345wtJFJ46mkj8t4lZvxEnuvaHOZjX3LSVsiOR5Ha2aN7L2qxvZcBgmkLc6tc5xmDvysKNTqdeS48k5bxURL3elJ+UTsUd+lrku/HkcYBfbTZfJ3CS66vRZbrpxJmqnNJVVeZOp0GN/KNdFrNzelIUaiu7EQlULM5E8IUZH6LIuMzTU9NaVWUbBVHWoMjcPNDWX+rwmIaM2iAilmhXxcBVMlDq3C/pzfCv5LdJLT7nXRgrpFSzPA7OFIeix07U5X09NT6LuNbXTUYfFttVg8ucWdhJeJ3oRmZ6c1z1GJt3Xhcx83wX65lecZpFfKi6g8jwK8Muo6nQ6wumoDq+eywF6LvFAeMrXIe9w0Fx3es0xOm6qIagP2VBKErKvNmDwYZ6EDRZMy5NEstHfKCf5CDwbcuZUoOJg1wDMABiaTd5judrnSbUFcgaGLJykEI0UJiytYDcxMhrWQUeef1LyH6H0w25RUAT8hRDdq7+HK8bILOtFu5gZa0+SwAvluZGhGGWOiQnmO801eqmHU+yaYdcUzqah2OHdTDXOApRYqUaiAb+awHU/i1eQ8hhCVkWRSHnO1MJKKiWlUQLn88RXDtywjjH9pY0uyINHuY0MIylCWK9GQixi7d35WfW6JvL9HBpscWGNh9MuboU6bT94KuiYne/LH+DJz2iqisC35+V6fLU/AoCsM1mH4lsF144bhZ24FtHr04wfCly5dkv8ysoDh/TMM3/9VQ4ERmpkmMEQ3pDzP5c7Gt48JuS4uLqnBzTfdtLq+qm+/9roW2a585cVXtIRzrmhD1ZJ3wFQ9ap3A8LqtXD0mYRZqLczN4uSwEbb3CT2zi1XtE8eTb9mSFLDCRnIWNGaC1fBfIq8S2zDqasb5GJcVaFQxdgg8Swz2Cs/0v/OY19dE3oNm8VlfW1OGfPy/WXzokYd07OQx3XP6lE6ePq3puRmHpgJZ3OLmdMRZlduh69JROJsJnDU2VEOjvMLB0+j1hp49Eq5oM0ItQ44hRAXsx8sNLBwK7CijfczZ7RB5jrm5rTi0jzLV2FKCP/PoyZ09fFZcCfo2lVWiad/B1vKYacIXKGhwe4zMqYDNCRgBOnxSd5ijWR7l8Ha4XBqCZ+naDWWS1v3mv+kbFEKOGg1nWTYLYskC7PwZ7Rl4IsnPFD3yqmnzxcIXzhpZjMshCzbOsxxowBldiU168llYIoed4Y7WuBle50a1gq8NblHXuQ12fVbsEMbw7TerQy4CS3TuNJb0c3m6bW8xX4ZE3b5NdrmVbH+dvhH5CPtwe/Wz7pJLixEwnIZRE513hBhUQ18JzcZL7Vt9eDclhRVu30oipASRIxB4J/+lUGd8hKDaOLsM4Y5YEd2JlSDz/l72PgniE6su8OSTzwm+++7MObw8Z1LBjCvH210xdWM8Ce+Lg4KQCoFVwPax3u7eNDmnCN85SAg5xtA4tsRYAa/GKJxmNf2SSsajQUipm2S7LwK8gsOh1sueeaVvtTyHPdBVypiAeWZKKMPu8OTKl4+FvjH4kkX5WYGPSeCNCDTD6LIY4D8QyVV6/9OPa215SQNulFxuRZ5pYWFeLVaqisipgnY3VjEx2i2cHvDNjFdqrWKrVaoM0ia3aL79oVlFlmmH6/GxTwZ0tba6quvXr+l1nJH/zluHVT+nj5JUougOq6M7wJyV2OVmZk29lxOyLJlgGXrZ4krepaU7j/P72qWL+vprb+ja+oZKMXFoM8a4OAM0FyGolUdNMrG67aJZAA8TieYuAzoFCDboqJm8jqfCoF1lRn3tcg3w6RUOl+T6hDy5A/BqL7t9DXA8bvS+uNDtf//jyJpWa2D4QXmFjEZsPStk4Rcvp0+f0dHjx+XycH7daVTo1P/OXolMRywmNWMEn2bWQPOvGvsWfFGN36kU4F20u4MbAXvApcYAWfZZCPpES0O2hkPKd5O3IQaVMDZC70Mm3xg8A/ANmbyD5j2oRK7eZ4fx24wfDCqcUI3DLptFNy9ySEsNfoOGGoIsROUEGIGdh//j9THwnF/Bz0223xWXX4scW/i8NIuSSYJ2kRs267y4jXjuvLu+vLy6vKIRMEbMpwE+wBfbIfkImkfMAe/ji3ffaYXnrf4IpzfSCEaHLFzNOHTn/1zM9ZDg3XD0JZcoECCDlgh+b6uQr/uZIU7TneoQHM5byZgYM22zw6hl8r/qMmK+EYUo5F1Z6GgwztmJZ+p0mFvdaexbqqsA+6V8gY3MzeDAxWNM7jWcnSnp9q3bun37ttz5VRiJG66H/G50JQS5MBICZhhASwRfe1FmAb8DcDPxoVyRAzGJfhUOwNeUBAYpxNCMSSg7hKi6mQSJulqJOoM5NT3pGwLtNYTjDOmSMJQEsyW0CUGYTE6ToMn5EO+GwSTemzrg+DuZkveHOD5qHuB5bigHEaiArClCX0vQ7nDoaGbQHpXjqIwo0v/5ToS+yACv86gvx1kUWZRYYfbPz6hFef/Cgs6cOqljhw+xw0uqgOk01UwsyFcIGSkogMdp8FQz+fNuodhuSTiPkjFGu6/kg8FO89dBzp8/rzfefEM3b9yQ/wXfQ4cOsT2YVQtjr1ishixUguYKXYUYFaHV61zXntqdNkbRU8wLDGhHgb5mJheX5HnQCJXWihIOiyo+SYFv4zsLUS3gdph0M0QXHWhdaKLWTcVgyiyowtArnHmzKCDzEp0FxoYYBBhUkWQGZ56SGtx9FlGGK1DnVrK+taE+EYPLQM1T820kYMhzis3nDgCqHJ//We2Irvo7O3K9uG24/W5ubTU3qT6R3MGBhvOmTTltAp7rZjepeUJwWaSGHpobnqyh3xSzXFtMxnUO99e3B1ojX93e0Qr5OpHFMpczizsbWupvaRW+VtHJGml91NcydWvDPvUkttSrOIlVnMRWmbSGc1sl4tvCHrdqaYuJrxjVKlpMXiqcEPFAm4WorCi0zkWh/2GFGhm7IDPG+u+nrQ635b9LWdAn0Df5WGw2YqstdBbjrv2ZGcMSOqnpYdok8tpicV1jm9vHsW0hxx0c1ha8bW31tbK6oXV2JVvUbeCANohOvbwD3562kMcOZ6GbmzvaIt9m3ACehoNSOzsjrW9uUr+tVaLsMY5UqHOMM/VfJdkG7xYyGQArpagSG+px6z/FBdFDjz6jH/qhn9BP/OT/UT/91/4v+qn/9r8j/+/0kz/5C/qpn/jbSlWhPHbYHZTwUzlYhZs4M9WJxpoJmDRkQm1DFC+qQNof9+mIAEzKEEhiZnpCxHyMPhXAEB1CCiGgBN4RlbmRM97MZGYKKKQGD0XVREgBB8RA2qSEQ5M/KCihnJpJmsVATa3EuZ7hjitg+dmSmHCJVJLooLIeK8SoBga0Ofwg6HUanHIqoEAVPwn8NPkwBa9vcJhiMIl3bECd3PTR9zyhx+47LWPGJ+BE2nImcxaCqNLF6zfBCRYGZFlUF4fokzxnJXU6+5vr+qFPfUTfT3r84fvZYnSAIkGeapxO7QUAJfiCclkQjU5D0sOPP6S/8tM/pZ/+uZ/Rj/34X9CYfj64Qjaddk+tVtHgO8gl0Il7TmqCywA3YJ+0/oumZqbdrQHG6nwx3o1oByN13GaGc+twnjKhANotIjgwg1+Ku4SAzpCu0ZqaFCgyTAik6ddlFZhuZ0LsnMl0NTc3R97hwL6v6DIJyAk+K3SWcOYAZAu7h7OiljIcgwn48O7oEvRBqRIyGTGZHY+B0Hh/+NEn9J73fEAHDx6VGLObdmnSn3y8Coodz2g0Vqfd1ZjIap0tk29j/PepBjiZHSZlnyjYf1UkY5LHPGMyjJSwvwDNnhwsJMnMKNqdPMlNJ1GTQOKLpS9/jzz9MT345EdJH9HDT31cDz35MZ19z8d19umP6rH3fYr0aT3+7Kf1hKcPfFpPf/D79dSHv0/v+RDpIz+g95Ce/vAP6inyZz72g3r/p/6cnv3kn9P7P/nD+sD3/bA++H2f1b5jnJEjU4/IawirmRuuhICMnAd34h7Ztzm/quHDSG2OJT75A9+vT372s3rq6ffCH5RbULCoyByWqZm3Dsd5T8AV+hI8uww22C7+4I/+qL7/B39In/y+79PHP/19+tRnPq1PfIbyZ35An/iBz+qzP/Lj+tE//xPY6F/VX/iJn9Ff+qs/o7/4U/+t/uJP/rT+8k/9Nf1l3n/yr/0cTujn9Ff/2l8n/3n99M/+Tf30z/wN/bWf/Vv6mb/+t/UzP/+39HN/4xf0t37h/6S/8Qt/Rz9P+tm//jfl6Wd+7m+Q/4J+9uf/jv723/m7+oV0ODSlAAAQAElEQVS//X/VZ3/4L2lq5pDWNqWbt0e6eatPGurd65sajnJVZU5MMKEKm0syNJVwcIuLEkIZ46lrFLiDp+12e+q2ehxOd3ALwotWymNOq8kF64JMGKAAUaN5T2YmsyB/qrJSiXEHFOPvNcLzNu8n0YcxlYe6JhkwShyeXMikABwvJxwXzZDmTg6zSqXEhimRfKLVjt87MCYB32kJjh8mQgAHbWYmM2McHzILJk+8NfXeP0ST9/fkdEbons6DPvy+p5ScLkCBXXlRaMze3yzowhUcHPXRx5pkpJwxMQbV0DNkBTIiua212xpzgO6RVA2fFXIuMdBEniQUwTShv9scVRJnWTsY1xvnz+kc6eLly+Cs6JmIqCpFZDc1Na29e/dpZmamwZsYH+A3B0geo2LM5b8RziD5nK/gx6OYHhMgBNwpiH2yj5joLucaXfCRrze1TM6r+N5NDsWo9bdATityP7AwoQOzE2p3gIejmp2dksvA+XP83nuMTnwb47Brk+65517NsU13XUOyfECN03b8Ab3UCCCxuFVs+yJ0Cjyf/LhPsD+vB+57TIJ3k5HDgNMXyP2VGjlAT8Apsb1ZboJXV9eRb60dIoIRUYKnAeUsiyqIYGuE4w4ioMMhkUgFoSPmgC8GWZZJ4HKQZiY+quHHjDI4okx+s/zJH/kr+tAP/AV99Af/sj7yA39RH/vsX9Ynf+Av6zOf/Sv6JHWf/qG/RE49fT7x/T+uD3/fj+nDn/k/6EOkj3zqx+TpQ5/5UX3k0z+iD3zis3raHd+HPq0nP/hpnOLH9OB7ce73nJKzm8VCbY44/CXGwELXYvs6ZGKP5Pz6mWwF7xn01VF6/Jln9PhTT+sJUs2ENzNZCETXzhtQYM5tJ8G3y17IO9FvxALRauV64v3v0wc+/DF97BOf0sc+9Wl99FOf0kc/8Ql96OOf0Ac+/ik9+5FP6Mn3fUhPPP0BPfXMR/T408+S3q8n3vusHn3qGT1C8vzUfWd18t4Hdc+9D+jEmft15OQZ7Tt8QvsOHdeBw/do/9ET2nvkuPYfPq69h45qYf9hze89oIV9hxQ7E9oc1rpxe0Ovv3lZX/jiH+vGjSXlnZ5anWkV7Rll+awy8sK3qHWuGFqqiPrgFi0lhSLLZExaP0/wvCKMLNjqjHFtWYZTw478wM+NwSeLC0UyFJ6aZIxFVvJUYbDezwXqgvO+3u7OzNsCwjeT3AmYlxVUI2Azkwu3Rshq2uuGyEC9GRVeKR4mQYOIolCGT0ozxvo7dBr9HGdNP7Pgtd9L9Z2i92NMbJxBQCDZLg1YUUkEkWeBQ9iROqzwU5MTOOpK/udZfBJMc6NcQ+/qxkBji3JazJIcVYjgM8nM5Hz4tmoAvAHbkhJn7sZXI5/S6U5qngS/XgegZtwY4zp08Ih6rZ5CKIiyZqlHRgjX+w2BMyR032Yr5MnPfBxQQhBmQRYiJCWcYslk6HiTSozezNRicoQYRZFtWybfpvp2zuTYaxk/Kd0hjLq7H1NQ5XSSvGfCMcxOdDUzPaECniMRvzvl8XikCA1C9qlxVLiQUuD33NTpzRAtAZ+6WuKsMjY3y0FJgXNHtxdBg9uIeBKz9Llvv6b//Aff0NVrLMJeR5JC822c6Zjjc4a8hrIXE7JIssZ+RMUYh+nOzc+QCmTgW9MuN4IVesjRcUQml1lIau+Hg9vk3NTMkKNIySE3eV3XTTmEDHkY5aAvfPkr+vJz39KXv/6cvvLct/X1557XH3/zm/rqN76hr3zjj/WV576hL5N/9bk/1lefe05f/frXSd/Q12j/Ksnzr33j67x/XV/5+tf0je98Q8+//G19+4Vv6tvf+Zaef/47Wl9fw4mN5Rj98L/d7ijLMmgSeh5zyTOhVl7wnpSgMc/byLzSm29wjPHGm3r1tVex51oWTHyAs8tbCEFmtptgEzNGdSymJvkfpfQ/UvqdF56Xp29+55v69vPP6/mXXtKLr7yiF15+Wd9+6QW99MrLeunVV/TtF17QCy+8rOdfeEnPv/gSY3ZzL79x/i29SXrj/AWc1Dm9ce683nr7Hb311sUmnb9wURfeuqTzb1/WW29f0TuXruvSlRu6eOW6bnFBsrW1A12BXcIePfrIe4hI369Tp8/o3vvvI79Px0+e1On77tep+x6U+y2h/5o5ahGeJYVgoRGYmUkhqM/+eYNtyxgHVzM5dMcQaoTnjqv2wRa0+9TCPhRCVEpuEF5Lm0tLCcJA4nBlqogkfAJ5MjMFIg7x0EvMGXqn3QQg7+NvNThjCIwGOK0U6EuZj7+Kr2bemZomH2NmDd7w3XFq3s3oxDi+6ZxQdlQMgWQOBfppxMhbeSa/aq6I3iY6HcZWKjj/GHMoNTc7rxI+Ymhro+9Gl5BdaHA3UJCNeGp4AKDMDL4rjZg4PslGOIExB9LeLBk/QSBXYlzDByQcPHBA+/Ye0JHDx3Rw/yGZBXYPVQOnhD4fX6KXCr14GrEV6xMxDnGOFY7F+U4A8y2zmQE/NWN154koLEbTFFtbefudelCL3rxBE9/f+1hTb6K+6Z/UJVqdZFuex9g4OZ8QAyLComDiEem4M/cD5cbRjcFfGgb4sPYeOKosREEUQXhSCT8F8qZCchkgjIZ+9F7y/sDZh3X/2cd0330PNF1E+52CEkJMGLNwdEJGgWR3Grc5E+r1JrSyvCynxYe5U5ubnVOXeo9gh2xZHZenRXYxlqCHSM//3JXD/pO4HCzNnskaJCwi8Hn2kUd0/0OP6r6HHtG9D5zV6Qcf1L2k+x8+qwcfeVhnH31EDz72MOlR0sN6+PFH9cgTj+nsY/7+aJM/9Ngjeog+jz3xsB5+9EE98OgDjH1AD5y9Xw89cpZd1CTHMCUsJO3aT4Vjq1SxWHa7Xewvgy5TgLBEyvJC95w4qfvuf0D3MelPn7lPAZk3ZPNVM9nI4MO/1TzRgvzHeayxnYIt7ll4e/Txx/UQPJyFl4cpP/7ke/TYk0/qsccf06OPPyH/i8aPPfmEnnzPe/UUEZvnjz/5tB7n/bEn30v0+D49/NiT8PM4vD/ZpEcff0qPP/EePfL4k6Sn9NhjT+nsw4/pkUfA9cgTepDygw89Jk/3u0yJ/O45dVqHjhxlwZ9DLRGXBBfYSEWkNkYOk1NTmp6fZ552aMdO0x3eyHgzmJVyVgV3KH54uLy82hwCmjFtAdBloptRRhwBp/BfGoDRkhQxeMnL4PEZg1pcEcYYQ4gJ4bkQQwy7Hcj4yPEm+vpH/jgIktcLhQjcDXbqvLnp52X2PjWG5jDdzgP9YL3pIiZIM5bxMZoC+C2SB5PDTfAl+jgY8biBB4QWqc8iDpvJF4hOMiag81BxCTIauWEl1cBY2x7K6BcNCNYwi9E5RtqBkxhrAhdKcAfnEY5fgXvu+OX0kCKp4QfZiEK0TH2OCTwNuKVq+gInwaQZEElOD6/NxcI8ivW/ZDtLnuc5xj9WRJcZ5RiiQgh3nEFqdBxZWGIIktXyyEwW5Y/D3+XC/PW7KUGTw4AE6nbb2lkELr35eHTqtf7PoBx/gvcaXioccIl8S5xuwZZiZIVy8gi+AKTEkUON7lrsFkKwXRoZG0DkPDt/bS5ZQpZrdn6vjyD5p/YvmYEV/E0ETZmijB9RXlpaxpF1iURW5A4uoiePYG9x3nzD/4TSu+82W7yQB/gIcnxOb4LmPGSCGOobNA6uKZhZk9MoUYwxNLl4uBtQAkfAVsQtvF8UVdhd6TxCWDPf6M8FnzBZ+bvbq7/7LwFX6EIRQKCurZRx+yl2Eo7DwOX0FRyRWHBaK8hLMrMmBfIOFz2uJ9e5mQmxix6K2IBBV0IfPlYGjqZsDQzeyPn2+iYl+A5q6ENPdYAo5B+LtgKLvL87r7UFOdwA/Ii8QjDVom8KUshVM7ayoMqM289Sfnk6wg5q4HmqIKRKhv2Jo5e6IaBknrgOqjqoRDB1CvBhlBO3syXJRwUl1XKdB3DmIch3Ebu/qmTKsEsLmSL4ASpnLvhkdgEmhkYmxiIh8ezCnEbcfESIpFqWpBxBCeEkyj7YaPOUqPAkmZxALyf6BZAn2vSnHuOtBgzY6LPbHhSC3anbBR4RhONNGLznmRPsTWjOguSkIDuBUuLLyyYpAdP7U1TF5JEiRWMFTM17DEFmpogQyOTwSyIykxSoKLJMqayFnclX+B1WeWehBm8JLRcvXlQbRYc86eLV26qhs2askSrg1I4TOhOD/MCfavnNaYmzHLJdrapKDstz0SfEoIyU59Ff5Y9B4whnmqhPlM1pVVAGbeJx2GYGnFr+Kw63bt3S6uoKt1M7tEr+N+zyLGc1aykDrgGjhnZPbhhIgrHIn9476DhYvisP3puPM9MU7n7V39OrTEFSFkxjeBnD8/r6BpcABzQaDeQ37v77XjTLcZlBJyOOHj+jCsN3R2eGkTo9cllUcqfYwfE5Xf5vNhM6NDMljJyM0Rm89MDqH5P/eAnxedaoO/HCetKUg0XkssaYXGZMMM40++jx1s2bLNpbcj3Mzc5qZnaG8aaAfGKMjdwSeo4uZ88jttDQEugTpQY6GXmWwQMTLcdBtujvkyyji6E3mVtEkgXvK4UQ5TQFC8qBGegYYpCnjHKb28y2O3JgJcbmwI5RynCUDS0WgOX4pEmi7jbbbDPT3ScvCllWaAf7ktMbJAsmd5IplgpZUp6JJwlCJIMT5CUet4nEGM95lc9zwXsrZmrsDUJClkvwUNPP7TFAszj/NHM4lYxz4+gygaccRKCXgwcbts9cynPFPMp5MTOZBYUQ0U+hCKy8lStE2gtwFrncdqPLIERl3p5l1FGOJouV8pwgo9yWlUNlIMqwo9s3LunGu29rB1vMUlAeWpKhPzW4ovxJKKzIAIagHzz7IMbQV4Q5X9XYIymDyBCCYsy8+53kyrxTlDWFlMaqEZK/mAXPFGHAzKivEIXnNeVablAu4ESvGBx2lONI9PKPGJNgwt8Tk8LrEoKWwOWDxLNbpOCf3UrzjtTX8IQa6J0EKO+gBDwLpuAV9Nltl0S5yHNFVhbvM2K7ssZW3csOr9UqNMn2JkSn0XBw1xULLmEQQQVtfBRDVBaj/BmzZXS6nZQ8Lxq87tjqump49z4RGoyCR5NmYElq/sOO60QaF6+8K/+T2R41QrIauXiB/v7JodVv1jz5dixEpytojQXK6/I8g8cAewBlgPORkJ2/ubHWOKiN9U2FGGQhKMbYlEUfuv9XPg031CeMLEjB6U3aWF1Tt93RBlf+GTg9Wg3AowesBw7jM7Un55r/SGcdAxzhiRJ8BMbXlAvG+HY6oCsTT/MF2Sjk1vXrWr65osWbyzTsfhL1uyX/RvjGgCR51oyicOvmLSVw+BZufX1d0UIT0U1OTGpmekYFTqVGYSFEZdh8CKFZJCzs8jTgKEE8ZkFmRklNbngAh+tVCdo3kPVwuKOKs9EdHOnm5oY2mv/EaUub69uUt7W9saNtzpG2/VcmCw0u9QAAEABJREFUSNsbm9rytLlJ24a2kckWNHraXFvR+uqy/D8aWqO8srIkl09W5EQyHBqhs6Io5PQ6HeIZY6f+b6ZN6J6FrhpsaWNtCRy3NNhZ5GZ7WYP+qmrmJSIRjEj6Hk8uB4dV05jQQclxytbGGotVX+WYVA5UcWGW4XQStlE1UemQnUJfFW0JRzMa9TXsb2qws8FCt6XRcFuDO2k03uYMcadJo+/CG8LPQDUXiZ6qeqja4bJA+PGQgaff38YHbWjg/Kwv69aNy/rOd76if/NvflO/8ev/WH/4B7+nb375S3r1+W/pF3/x/62/9//5f+jXfukf6mtf/jJ0M/NZIGvmcigBVruy0VrJ1ujMieMQXmmiOa/oYii1EqF7QqEZzo1u8ifdGVfXSa54Y/VJEOltroAM72sYhPdPLjz6m7lgk3eRKHq/3bckw7giBmdmrCTWtHsfZgnCKHmnDgWIJ3klefMJfCfd7SrvwmvzjrlKKN77e10NnzEWwKcbNJkFBVIWAnVJfCsGphq07nCm5M6FZUjivcWksBiIAPpEL0lrm1viOI3oUAKsauAFaA+Mh225M3Pjc95jDOp0uqKJtQJeoKpGpmQCMXCGSuDI8kKrGL+nd6/d0vLqhvxiwdvEY2Yy200BYD453ZkVGH2OwzMztmVLanNLaMEUmbxGPzMTWTPW5SMF1r2k5ZVlJYg3M9Eo7EGSS4rsux/amjL1fCRj0iEjHHWJE8/AM9zZxhAHytF5cjlIshA1IhqurdDnv/Yl/Yff+11968XniTRKIXW53BNniT3k2i0y3hOiQFOMr7Gpukr6n/7t7+r3/tff1+c//weSAsk/yb8kMxJ1Tj807NKuRg9XrlxlAo41MzOlDRyILzp5XqjVbu9uTd2ZI5CilSu/Izf/nc+aiNSjbXfSkCHnpQa+msdpA6cM3dbUJP2rf/U7+q3P/ZZ+83Of07/4zd/U5z7327z/jn77t/+Nfud3/v/67d8i/ebv6HP/gvQbv6V//s9+Q7/x//t1/dZv/pZ+69f/ZZP/9r/8nJoEnM/95r9k3Of0r3/nt/VvSL/x6/+swZNBY0CeblNOk5k1tDmdGxtrDa++MG+urOhffe5f6F/+xj8Bxj/T1772e/p3/9Nv6F//699UhHSmKNpN2AIvQPaPwU+ikFyGtLbB9Tuf+01o+6f67c/9c33uN/+5fv3X/6l++Vd/Ub/ya7+kX/vHv6xf/bVfJP1D/eKv/gP94i/9D/rFX97Nf5myp1/8xb+nX/mlv0/6B/qlX/z7+qV/9PfI/wf96q/+I/3qr/0j/eN/Ahxg/Qowf+1XflG/RvlXf/WX9Cu/+ivA/xX9k1/7x/pH/9DH/X/1T/4x7+D85/D0nz7/u3rhpee4QHlZF954VRVnrYmdw+KVy1q5fZ1FZVlLN24SYAZ8RkJP8DoeDeVKdOH5hOgiSD+De5jDwxrmq7pilTO5E0g4OdSMOPyDaEzyEFU8LvgKAzELMtIuzNTAroHhdUZ/N1wsGaeZGCUxrxVcuLwmBOwf72fihwLVChboa7uJshtfiJF6Oajd3PuTxNQV1p6YID4CDPShxKThW7DHIBPsK4HcDTx6pQN1p0Oe6Lu53VeBU3KaxqxSDNAOh/l+8zjmLG7M2BLjr8BlZjIz6ACujyeZxKo2UAXvFSvvLq6iwelll0/t/WCwN9GVBTH5CpxCBcmZZJl8e7C1tSV/kve1Xfj+7s7Tt1s+IR2+1xU4Nu+/wy3r+uqaIjIqcH7RFybtjgWELES6B7ZyixiD0QJKeEk4JBr+9Cfstss8N9qSgKQdnNr62pr8d678N909L9i+78KWMnAMOXyplGljZ8jqXqrmPQXJkK/GosU0NdFTr1vIddzYEnJ1+ddVVN1vaTocYSsyBU5wWxKUkvggDwXJzKmRRLPLyMeuEhEF6v0ixaNr15nr2ZN43OG1iDpDCI2DE4PHREIlEURka+i6sRgUaAeMdh+TGQhljU0n5LW6uqpbtxe1trGlm7cWtU7e3xpqZ2uk4aDWJrft/e0R0dSOdjizXVla0+baliouhvwPYfrc818p8uOQ0WBI9LYKqlpDop/RoK+NNd4hICETMtrU4PaC09hnEc6yTJN+Boft3rx6pfnXM+PhppS2dPvWW9pYv6ElJr8BQ9iqS9BhmZmDkRk5yYxchn0mXTj3pq5efls3rlzSu2z9Xn35eb386oukF/Tq6y/q9ddf0avnX9G586/qzbfe0MWL53Tx0jldvvK2Ll26oHfeOdeMf/vCa40jOv/mq3r7/Bt6+aXv6EXSS8B77fWX9e1vP6c3aDsHvjfeeJ3yG3rt5VeB+6YWb9/W7cWbunnzOnIlgid4arWicqZGKwYdPXRYczOz+ga30a6LIkitYFpdWpT7mBGXgmPmHdW2u6jDXKvINR6OFFBeihmh5lhIVJGBkwgyi0E1YYufleyOMrncXDZmptAYBCCVVLI6J4ywxphpAgywqA8k8Xhd5Q6R/bzcUqn39zoxwSnLjdnH817jJLxK0Bh8IPXRxMOXf3hP1NfUyGE5CXAFaom2kAVFoguDvpLthKMcAXOIUZsZURg4vR/wE+PEwNXNHfm4hqcI1chkxGpRI2hBk1lQCPBvlVwGSYYzq5WAY2YSqR6PlBwHxpeQWx6CYsyaPokuJQpI0DGRF2CFev/UIwkCPfqtoHWRm0CT5JOhoj9FQJt8sk5xe9Tr9VTgxNzQE43bnDdt45x3+sMGT0RQMUo18qzhKyk09RwLsgXYYTlIqmDAxzL8z3xq3msxWk7D3Tw1sqjkV/gFt6nDUV8eDbW4favgvwZnWY2xgaBhlQODBE+IATg4roaWWpQUm+v8Mfoxyia3MUAo5G3Nd47q/sPPyqpp1J8E4ZKHISaeimKiniJN3paAbuh+DHMWokKWE812tba6BtyoHBu2EBRiZCs1VDDK1AX6Os4SAiNtzBBok0IM0JQroGfUKQvgAqOZQUutFvBDzNVu4aCzINdBzDPGFJRz4GfKOcbwc1tvq4DfYtEsirxpbxUt5S3GETX5rzi0gZdLygJ4g+T4eZXbYwlPnipswG3MHbLg967Mh8OBXn3peUU0mjO+280Vsc0QkyamCnRRqkwjuZx8nJnJH19wIJSjmaCEfbjNtTI1UXq7nWuKhaDFwunnf71eS90OyfPJjjoTLXUmC1Jb3YkcWRcqOry3Pc/ZtRTUd9QiSveLAP8LNVPc/E70Oup1Opqc7KkNjjZjJrHjSWypM0Fbr9PINM8KTbAAuk6ixLSoFNDFwX2H1G3PYtOF/DghGK2VNDM9qXuOHodHU1W3Sd4fJTJWNUZb4ZRG5C6sDMWXPjlRaAhSm/eMyVlhuC4bo97HuWF4rubdgAOmpuy1tbyv92kSAjSqg/wbc6Qx8Y5k/ZuUVNMxMb6pp4YK/yZRA3Ou3MR4n0iJ2qBAF1NikvIqAVOANwNLU/a2pBCjXIEujBr4FjKZGYY+wJ5LhSwoBh8DCLzPCltQj74SDsi8HrpqVnjHwzDFmDF2JH8XTw1vNbJzI0z0pQq4Fb6wQjTQQDtkyfgBvTfTXrM9HTNRoiwGJXC5A3a+zERbpaXlFZVVAteYkLtSDY4KI/dfddjZwUFR3uascGNjXWus+B6thBjlDtAMvNBCpsRXcD7IHUZDP7e0EKf6ruwaqvzL/Euir5wYvkzGu5qnBuaI7WmJvRQYb87ENLOGPq8L6Mm396ORaXvgAHKJdk8VsBr5gLPbaqkcD1WVTDz4EHBjiBJtRZzUnsmHNJmdVJ5N3Bkf/kQetAtH9JfwmeSOS80TsVdBx9TklFw2/X5fjt/HjEYj6NpRXuSyRlYFTaaSyNwUVKMHY6wMfNArmYzyLnQvmyRTK29JNSVeDQISfY1+LlufSwld1WYKoYUdZCpxUnQT3cCBFWITNbgqtysv4wCdPtYC+VkUBtLwCPgm9zbX/a5zk7Is54xtoBpdjIkAl5Zu069mWK0Buu322tribDDLjbpSNXKtkbHT6LbgybT747Cd/jbOqeVykWQWGkcTYlSJfrxPBQwsWgneKpKPSThVV0AJc/4eQ6DdeyEcmPUxJcFMDMw5gQ9BJniNFhQtarI7qQD/DT0wXxNEJOhM2H1FYBDEg61ZxVjAHtp/GJvosIsY6KnHntXZ+55mrpg6OE/Wl8aRpwTPoAecGk8XQ9A2W5vri0vaYFvUISpwJXmqQR4jREMsKMAGhXzf/SSYrlGUay4lb0tqlBmiAsmrmnEgVGMRgaHAo6vR6GMM/KCBfSGcBOPkwBX9Y/T+NWN8ABmCrHy7g9B5U6JfQmABGA0ABxQco4+TGthsv+C5KVMDXQg3RMYmxWigSegI9aA0h+GRkCmKAdSTK1AMOnnyjNzRT3Jg7X8FwWXDaBlfbnhugDFGhcgYKpMEjlJOG6wilwpDS2xTRtTXqlgwMgxKFomCCiV4S0SIINEI/paWltEP/ZwugO3CcZp3affJ6vjMgqanZ2TQOTszg2G25JMO7PL24PKwKC+7E62YbN5WoTeTKfGj7z52p7Sb++2ZGeUandFSssUaEumP/XcGqM8jxuZ/xYIzXP+nUQlGS/qOiN42dsYyyxjl2KTa+QCXQU8b55ixJQxB8sVU0C5zHDURxZQ6+UkO/42xnpAn/RpYrkh5XbrTJiDWlCulBr7E3BAoVCBbl5lv3WMI1DHOTCFEuYOgqLyVyyxqdWUDOuomhZDJI6nAGO9jZuLDOOhDZiBsZJyjZ+c3OjKTcqKxVNU01+i2JFWa7O3TRHdB/gRjPPZq4PdxnnwOOGzEpuC8wUNGRcyiYgjK6dsl4umQvL/bmHiGRG3O70Srg12NFLNMiXEOZwt9uP5r7MsXkRFRdmJe+HiG6m7OAAXGZDEowzuMWXBKnEkMyERq8NPs3ZSCKfETsqDaeTApRqOX5I7cjLIl6BDwSyVwV9iwyagITb8IHkAog9ZAoWZefvQDH9GxQ8eVwOuy8+7uFCFMbi/vffIptbJCraKrrI7KmZce+fV3NtXtzuhTn/5vdPjgUSXk9sa5lzWu+rIGHfquYTogxG6vq5Lyu9zgbeP9TcHxKKEsk2R8ebkoClaDWsYYHyeeGsCSNcS4AFIy0axgQf40wkxujPDpFV7tCQZ1Z1wwEPDxXi48z9U8pgrGRT/xNMPI5WN9jOckA1fthudtPrj2QiXHHWSyQCL32pDtlq2hKclplSuMRq9q0NHXLCiLuZzPGtnEEHX/A/cpLzJNTU+wgvTl0Yvj8HE1cvCyeHyMJ6/z5PVuOGbIic6JviI36Gra2M4WrUIn7rlHhgF5XcZk2eb8aoQzcoplQQ7Tk5k1ZfFkWdaU3ZiKvGAl6ynHWM1MFfqTGE3ZLMifCqPa4BYvwI+/ezL/apL3qZtS8+U0KuAwdiett+4MxkSUJUYdFDG8mj5bLIqpkX+tGsc3riLHbG3tDEoly9XAT0E19CBKFo20e/ampDbLeqwAABAASURBVEBjjTwSDa7rGl2kMWN3cm0Tee30N3bHNwTd+cLG7pSEvVOM8k52h8fRuIK2DDlEtkFtnNZYZiaXVVHkjXMy2303xmRZoXPnLhARDVXDj8vf680M+oLM7uSSSiZtgkYqlYUop5setCQ1fDhPISjA2HBQaX7mqA4fuFeABZYJNhlq9JdUSRVyiwYc7NYavmoBVt4xz3J0WDb9Xb/D4RDZj1RiE3mes82bamiocEwJvHQEXq3RmJ1Bq6Wjx/YRwa5y3npb5j/wwUdmvJF8iPNgZhoCw+E7bN8JVHcis+QLromuSWVTTru0IwOGQWalmla8s38r56xsiq1mE5kzzkfW9JAnjhgi9h2iNeOMEVO9CT38wMNy/yJgCkElUohBLez5mSffq3tP3qtnnnpG73vq/ZwtLmqNm9VxyVmjlTr31jnsbAfHNtRLb3yb6HwTGSTkZgouNGFcAYB5K9cmBnWFA74KLdQGSYSW3ub9dpFGJfqL/mqeJLopQ0Gh4VY0YbSBfggjQbAzYU0v8W3eAQOnTP9GnzDp/QRO8ZiZ6qZMX95r8FkIjDN6UgEUXiTvl9Q8Dqfp7V+eqE2ikKTaaaUYLKiBpcCcMJkBr1Yj2JptUjQGgSHR352KGx5Fr1RN2Czav/nccxwCD9TCGflvxndYPZ3UwOAAjWYmM0+S8e74SjxmAlCJUXrushSPNSkpBgM+CmGrsr2zjYPqaMjlj5mpj0Gb031n/F0YDG3kbOZQJJ+4GxsbzWT2KLBG7o7L8Qfgm5liDHAnxZDr7bffUbBICuCu5f1k4kFguwXK/mHagNsVBpUScHaI4Da5wVKIvAfdjVyDGy84/H3ENf2YtXasoIizTXLgSTWwnC6Dkqnpnmomd43DKNk2eg9UzeRNjGojA6nVzkA9lj8GDIaLTN97agnlQxZV2Jw3WsZuZKwCpxVjVJG3cHClfFufJAULrPw9eiYivEI+1vudO/82k7PFNKyR7Z3kBCFLY5zJVKHLQB4Y5FFPMDX2I94DwJ0359EoN3XKlGdTCmrL+HZbEXKvPMQ0H5xkZkrNT60KBpOACRUVzTHPVSIfdzxrXOpssjB5mS6a4gw2EuWNsJuV1WVV0JqA4/J0OkfjgdqdTH4JdO3qu3Is4tv5150HdA39/WEf3pAzsBL8euqyXU3ArJjHgvAEnWK8fyJ6Fo/3S9CaHC/9alKPs7XHHzmrUyePKyIg58ei1PxunvcFx9Dx0Vc8fpY7MzMD2KRoJp8fsI4OfKS0TTR6/PAx+Z+XP3nslEb9sc5deJ1LjQt65fXn9B9+/99phF5eIXqrNGJ+jjVkazsYVgqPnH1Qxw4e1CY3T8Jj1yD07Vl5lyEUYWaqMcQYogJlw0CcAMFUQkJ3y1AkL1MFFKkGae1wSGYmiyYxVrz7OIcFv/KnBg/gvAgYGOMjoFkInu02MdzpC+TSnXpgCbrMwOeN4oEAPqABCN0oyAFEjJ1uqlFaDEG2C0juNFpEphnG0hgt9X0O6xsHD3yn1YXe4lDYb3e8/wo3aHsXFpSzwjhsTwGYDQ4Di6Mm9zpH7vLz3Mc6fkiAA5NvI7zeGNvtdHXpnXe0zE2Q36z5kUGfCwPnBVCqMTwf77Q4TY7Lk5nBtLgxW294qYjQYgyNoXiDyRThXfSriaBGONrz5y8ALyFrU7Agb3MeKEgySdQ5Ys8pOo1eR8ChVW4K+8OSPkakUGmH27wxEYNHAGYm1K7+KGkLA2t1iSaLTDVydHnGEBWQr8vDf08thsAES3KafYL62HIUcZq1ila3ibRKbUNngqogCrupIdZEpfxJbInF9kWJupRraWlDCgXdMQoDB7xsbmzynqCl1ogFxOWZ5zjQGJTFTOss7hkOBQQScwHPSt+qGWOOCBgu9+A01zXRhUemRveaVlNiVKI+BvDxRnd46GhtdZMLu1JmUe7ApKh9ew9qz5590DFSpB4gcmdVop8EvZVMI4KLWOSKITT9VrE5P2/1Ywk/U/TcZYbIdfmtC9/tF3AmMQatr29pAJ8L/ov7bFHd6bmcffFcw1mOOburwFFDs+e9Tls50ZXDjNGQfS5Z3fCPFChLkNK8W7DmfezjscvIe4nyEnJzWJ1WpscffQS5BnnfLA9KwJqamlDGPHPZ70pMCgB1GgzduT68XN9xfl52Pmdm5vQKN6yvvn5OZ049qFP3nNKZ+05ra2tR9546pe/75I+o056QcChZ3iGaSxpykxp+/Id/RH/uM5/RZLvNWpM8ypSvHEmUUTrcoICgJkdwMgNE1RAVDaJhLqFJJ9iJoRkkagzD+wo4JmvqEk7M+zUvfDkObxeTKAFHQKZaDGky/9qFB37zNzch3YEmNd2p3+3DuzdXkiEw3R0iyQXLt8xMboBZjArBZPR34XqdKEe+ogwlZ0y4qmlnOJ/UGI8rvsAR5kVbq8urjYFXOP4sy8QwYIbvpoRMACkL1JlJwBadKlZj0VYzzssJ4/J375FjBJ77vwbIY87Er5phLleGNDJ1uBH6xWNmDT7dedZYpCIG6vx6f+9LF7nMnY6EkxmPK6gIWlq5DUXIg7Hu9CxQcOS0qhGsU0/yuoo2iqJPTfvS5lA7OEmHN+Dcrc822mHUjpSuo7GpPwxawTlHJmjmRDQGmxTh0Z1JQP6uBwPegPO8kjPVAUcj7jhHo6D+Tqk863AWF1XbEKiip/c2qbEV/ZmHenoIIs0yraxuqa6NPkEuZ5fhcNDXrkxM7iwE0xUOxWlxO3B7WFpaoTowNinQ7knAdUgg1p9MMUT6GnZCosWYoHTlY7zRE9i100rK86ioIMMRJ7bvH3z2I3ri0Se1b89emcvNTAGZiMfo6fIIDp/6sq4bBxfR+8TEBP2CSuTv0VygPSG/K+fPK0dHvtD4ohmxnxJdD/ulTp08SeLoA/0jACKckdyOvZygLYHfKd7BfjZIMTctzE+prNz5uhyiYEoJOhL9nafEGAxInjndTluizR1Ujg0aO56aRc/HWDBZCPL58+hjj+jsQw9qdnpGqaTeguZnF/TKK68q4m+oUfD+Qn41X2a6ePmKVtfW0UkQmwcdOX5aCVl7ELK1taZnHn8GZ7ygT3zkhzU/v18KPh9JdabQdhjjkR5/8AHNTU4r4oQyC9TSLwYF58zk3wohyowXiXJQDJ5iU2dmihZBnHgXuWTeDtEKah4XjAuFVrLU1DVf5jVeutORVgXnTjBFfaIvH0pUyFubohjnL8jVs+/VUTLaAimGgAGZjJe6rpRDT84K4obrW+87hLKFGTFKyuAx0qdmZfK21NSaImNMAg5CsyAJ+qioMeKY7dYFcEWMMEGvl80JpCyjRApx16F4u084n1wJozPqDUTTbDlCjBhfLsFUBrwO1/TJcVDvY3xsq9VS5N0MeMD3Ok9u8AafFYe7ot4sNP0oAo+1Ff4dp6eUInWS0V+mpsy3mrL8gSCDz2aw6OdlkiKRzlghy5VlgUhrzOSrcCJShcEKZdc1xhVanIuM5TpP4BXyMjMFh2mCx0I+SXd2fGtUQW6tmgnkpA/6hsHu03CQqa5aMisky+kTSU6DJ6cPHTh9GLu++1iDY3tzG3hBGQtSBq0xmvIcOHWC5pH8KfydQowBHLQr06VLVyTgjZhJIQRa/eNLMfgoOvmiWOCwEk67oZlc8ORbVG+jGx9rJrTLqNdrSaFUJIIJFnXwwGH1iYJH20Pdc89JmdG3quDNmmQKDZgC2iFFPpFnZmd1+vRp+t/DJJ7X9PS0er2eYgjaXlxUvbElA4bTM2wuHyASHVccFXQIXtbW1zTC4cikublZ7d27txkrMCH5Rhfry0ta5ZLxwbP3a3qqI0xekCao8m7QJh7ewNPYLbAiHWp04LrMGTDmqGHPwrwmOYPLsY8ahZrRkT4MJrJearac73/vs8zLjGkOr6hxZ3vQwHdYBk8Wo8zARfrq1/5Yz7/4oiJ6fPiRJ7W5PdKN67f08isvyyPaG1du6tqVRS0vDtFxV51OWw5HigrbG+u68OrrevTsWX32h35Ahw/sU7fVuD3lAQLQqG81E4iMciAP5CL3SWVeRpYuWJlkxhdCExnkKYPQGCLmDRd8u2DE42Mbnpv+yI8XAxbDpKbOyAAsfxjLhLdkdPR3T17nufchYbjNMIoO21skp4AxCsoRTkNjcIFWsC6Z4wMvYuBFqjkbEA6eEmXgY5BoQYKfBnawxihAoSwv1MozReCGmCvGTIF2OY/AZIgaOUkoLskMOpJ24VInC6KSbkmZRUkYOG+nTx3H+OY0xS1tjSHled4Yn+eeJJOH7D75AAfsmpSaPpucwTnvPpENdI2SKTR0wU7CgdC52coaOBP4RL8GlstWPA7U6yma03innJCv94+Mq6nPQpTDdWc5ZoEcjioN2LZWyQEij2xCFrLm9yqrxsHBJ7YQFGG1Uo7sxky4ZjImgaXGmcEbUUe0Gc3NPKwiTGl1o6/6DszURGQQ1nwYZHeSv5t/SeY5aXNzBKvGWVtbXW4fC44XOuRUanNzSy2ch2N1eUX0V9cOS7ruf8wUnQ6bs08A6c6DThvYdEvoOGNMRYSTqqSKSezOzSPnym0IuhKdXf5kyvBvc3OTzQH9mG17O29rdWlJdVmrQL+C+4Sum5yyYwxst7OYyQC8ub2p8WisEIIiMpzCuXW6HfktdMlRysb1azp7+IhyyPUt4wi4/f4IBzilrY2h3rpwWdfevYwuhtre3JH/0YcaWyjBWaMbTwVz3n/XreL91InDmpntyuClRi6JvoCWJ/GNKBBjkj9GZZ1q+TgLvEB/kRf0MqSUVDOWzk17DewlHGg5Tgoq9OzTH9CTjz2ttzj7fOCBB4nOSvolWYjgTnIbA5zE++rmBpcJF3Tp2hW9e/Wmrt64paLd02RrhkuHJVkqNB5Ma3ExsjXN5KRU0B7GKGnx+m09eOZ+HUNID993BkFZM93yWKg2U6JjSiZjVJYxGIRuGH6eEKhTwGkkmIFRM/qT012iLB5XjKAUCHergFmr6cM4XmhOkunOE3h3OF7h9eRuNL5S0sPudvSxJpnx5d0YJoq68xh0Na98mdEIHxRB57CTvD2GoOiVjEkoo2aiCkWUlKmSqZY57po3QBj8tlGggAWRypk4MQS5IzdvB5iZqTFY5MBQxvMOrTVjXG5JPN6HcTSKGaI8kuEo3v/+J/TI2Qfo8D2ZltBj4odbSMc3YPKNWClLjN7hVRgqA7T7t8ykosjlOGrqnWxvc3pdD8aL/8cyUpRBMCTLFJqkRiE+wuRPolb0cz69zZBFcLoZ55PJD5+reoxBDeRb1V0HJyaySXmPIdb8OswQvgQspqvcaF0mbkd9LiqqhgdwJmlnpyJaGSOOeXR0SFtMxs5kR1UqJc7VEnRScFBqHqcXmQjZClkLHM6jl7c3sFPLVLTyJrU4z3OcnpJHxM5DnkvAzHDEFXUj8Ny8tYTzzTm72pHDMjP6ONYkC/VuGVzB0A9zxywm3LHTAAAQAElEQVQqRMNksH8lfirorWQMS/Q2meYWZpShk4W5Azpy+GizoLlzf+2N14kY36EX/ekcKAVknBgToGthbk7b/S2cdE87bPdd56LNeShYIErkGqB7++Z1TXNzvYDjCzFKjB1TX+BI19cG8ujmpeefl8vakNkGZ5E7Ozsas82lM/TW8ssyj3aNKExpoAP75lUDv4KjhN16P6fP+DJocLtzOXvuNmHBhJdRBH+PW9GNrR39wR99WQF/IR5XUc38HeN8Dx8+oWi5Th0/rafZXr777lVNTLIgAtdIrawl8/lnUk1uEaSwNcThXr91QydOnlFnYloHD55ROxwkGDisI/P3aqH1pB44+Oc13tqnCB9DFp/QiS3NdLt6/hvfJDxd1vKtRc3PzEKSKXZbGKuap51lamUYCwNbbJFkYHfmEaSXnEFPTpBCQMQQ5+0YQ4LIIBOylQ9LDUST7RaaN/+ih2RSk+62uWTE09hWoOAf7/S9PDhQXmtXRNNk4Pe+5MEaZp0GUXawBn2192OcgzezBqVodGeRINTPqgL8isfN1v9pUtgdpFaeK8OoHWaWxUapvoqZmQJJ/pj5t8zISTUyqKqyefdywzxNDU4cmMBpwRpDLjHWpdtrMmUI0YAZVSNnp6MoCvlKGzEkx5kU5I+XR5xhxRCV4KPEuVWMcRTeLqBFxpiZznNe47g8iadGbj5GYiDv3/344LAL39tqGrxHWVaSRaKKWj5RnXw33BHOyidWDbARt9IsYXIcCb7F4/Q7OJdDBQxEQjRaw5vhIKWKLe5oEDku6BBl1HLHuH/vHkY6IVIIBWVkYmT+QWaCLzXPLp21E8ONZTfzbWBUq+jKHX6eF3LHIB6PfKampin5BymjZwMOYtDq+hqsGkkKEGsmmVmTKH0vxxHV9Ug1TjFYgIdanguHC/voIMmfkuhubW1ZA7bieezpycefYkLOqE0Etrh0WzdvXG/Gpd1B4EVKXpbhDA/jnK7I//qJ685vgSvgGaBzaK64KcywmcHSqiLncNMcZ0TGGXSTIduxcnReYwujwY78b/Z1Ol3NTM/JxwYnkAQ4NJ9UEOEm5uuYLa5HjBP4BaiBU8gCYE2iozwTj48jk8spICMfUzmucqwNtuCLnGcG5krMMzn9YuAIp2nozXywibPSFc5DN+S/nWDYa6AuwX+EP4HZnXCNjLESxSzTxsaWJrl9f+aZD6qd9mpq8nGl4QntLM/Klg/p/Sd/XGePfhrnbSq5TAiX3zynuU5Pl944r3NsVSsimFluLNCQ8nYLFKYKS2xDaI/3DIHllGMMihZU0+Z9Xbk1BEIfB8PmVczhpDEKEY/z48KBdsZQEbwPtcDgrfnUdEg1kwchNxXNFxB9kO6qo4Ye+jRtiBzBJsY1r4BzxFRJwPeyVzltEbqNOgs4AGg2Ax7v0d9RihgUQwBSkjsGomg5r96fSs3Oz+vYsWMNT/ccP677Tp2RT1LfxVasLD6pnQbPAXNHoYIEKID+RHI5Bhpr8HsOyqbd3x1/gvdXX31Vw34N7Ex1GTTmLCiPuXIixazIBfOKIdDdmpRZ5mg5rxqK4ZqYmMSwR40BO92NISk2fZM76FTr5s0bNNVNagbzBUgpUPgzH6exqbIoMd75SIz0c52KFXKHlXo8rCEraYjteF2Fp1haWxF2jFOJyrCXgJzzLIAiqaZhzOT0ugTccXPBYKo5u6vrFnDgU6VCqDUa7zCmlHE4n4VCAX4D/NAofZc4ZCzT7pOU2N4dP/y4RluZYsjVanWUZegdHdR1TTlvuno5YAOBNgtB/jMqK62ubcj5UAPT+PaWSB5VOypJJZHr5ExLVRpKCNliUs2+pwZ+UmK826Ya+3/tjReaSOz0ifu0vTVSlreIVnd09pGzctv0McboLGbQjpixR69PwFpfXWPrNsImBlpbW2u216Le+3ZwQFkMqlC8R6FDtqt5kQPJSQpN3+HAz6VyddttJSKoZc7ZIngqFlEhP0SiwI/zvc1tuJ/PdZFXYrEpK+fBVGEzdQM1qWChyEkuBrMof5K3Q1MNMK/3vyZ89cZtnbrvfsWQKfO5J1OeZaRcVy5flBizzHZ1ZWWdaPGQzr12QQm7UMpUWE+RxaCi3GpPqtObUmBspL3T7sqd9dzUPg02ZnTq4Ac0Wu7q8pu1ZifnVI8yTfcOIV8kis2EG+fe0pn9h3TqwCFtI0DB7Llz51CRVGOQCeL8xW/CWghTEBYwioSmU0rIGiHQxywokKBB3h+pKLkAYZxeMpcEKQkR8PGMV9HFMxI9vJ5S04bRCPj+KtHmHcnkOTQIXHdTLVG03STJ6SNTiCZTAFzCICsFi7wL46twBpVKjDnLM9DUbqPkap7k8OkJ6fBXqubdnbcbUoiRCGpCvV5XyQSMcYM3IqvdwWrezWjU7uOyakp3+IkhKGuaEzQGSWEXBwh7nQmNdsY6fOiYeii3W3TkvyqysGePFvYs0A9eqpJxUVmBc4M2j6I8CZq3cDiDfl8jtrDiAaQC+AQ9JU5lSJTlkYBjbRg20W7eTG//3FUC5btFo3wnJXhwQ+12MUKMbmdnoJ3+UH62NAJ23ioasGuc7SLlBm4eck32pmVKynN4hagSHiAdWwlM/lJDzt4SPSq2or3ejEb1pkKxxW3vOWpLJATFyfkl503UNgm+1Dw13wncTmhkNzJS4oICBMqgs9XQlegj3nOtc1uYM1G9zStTDEzhgOvM9PJrb2AfSWYGpuAgmrIEbGj3igoH98gj94NvqJoFzsxU393y4XDcZoCgRP24Hmow3NaJ4/c02+6iaMks6NAh/1WRParoTzcZejJHgWBqJWjcUKuVa2N1VessGEOOJra2ttTomr4TvR4LX65AHxVRi/RhTt+xZehhjjZ9yUvOO6tyBL2ldoDh/xrFbdqjO/FUOLMR9uH/mVHFwpXFnPO6fjNvzCAqSe7oWkSJIWSM4OPVCZl7kT7R/QL95hcWVHQn1JucVQksmsmZf9AcQ+Sc87q+/e1v6/yFt7S0vKH3ve/Dmpnco+PHTkllV5PdY6rKQrNzR/TAQ0/p1L0PyGKhYJmOHDqkEWe9eZjStasDPXrmtH7oI+/Ddw20zLnrgKjt7UvvqPTgoKwVnjh5nyIHknN4+OH2ts5duqSVlVUARhiSDAcghF0wsS1VSigjmmEMiQmW05QEn6q9jX4hBMk/9Akk8aRkfPMhM3o31Yl3UkDRIlkwYO3WNQVCfd5Ed6n5orNZU9p9F93cqCWPosxMAQeWHI6X6WngdbogSyNC4woaK1bZGAP0JhkrpVKSvwfG+T9IF4/rxA2sUX6SQ5L/ZveNm7fkzze+9S398XPPgT81bQ7D7vBMBfV8MCrv6xMoQUBZlRhmqZoJEkKU46OXjLLMUGhSB+OZnJjRa6+9qScff0KPPfSo3vvUe9gSt7TGNfmRI0c1OzOjEVGdmbGatsSMlBv+iO1p151uiY4wVseX0JLjMzOV8Ok8bG1vQVYi8TFSIEFfop3u/vK9RHtyPrx7TTXvdNUEW5kQAofcHZXwMxgwaQYj6Bgry6DJonZGQ8WInDGyLtvEUyfOaEgfQ7gOzuH2mVADeOn3x6qg2etHI86D2L4NqyUN07t69/pzoBxLFuWruwTMWmpodZp9kPyBQAzBzHhJWry5rqqMunHjaiProigUsWHnc4wt5HmOs82bOi9X2IKPjNS/9uo5xmQNHL6++4kB3PSr4CmRnzpxEMe1qsq3qlapxoZEMnNIUuW81qZE25Vrl9Dbjqanp9kqDpT4cfsa43iyaNhFBZyqidaM95IIdp2D9cNH2GrvbMuAW8RMRZZpyBZwi7k6KsuGthznvb69AYy6SS4S13uk/5NPPKaf+kt/kTkyxuGPtX/fXg3Zzjpec/qwF0PHGbqamp3WFmd9vkhev7Ws1fVdmG6fbiYO02G7rIJ5DehNbv4UJIoKyGhra1ut3qQW/e/TWYImEvJK9DjCOf8OkeIs54sf/NDHdOrMg1yqHdEjjz2jn/yJn1WqZ7D3o9jRhA5wVjciqr+9tKnYOLigrf6mVHe0uRF18vAjevTBns6cbuvH/twZvXHuur783LfUH22qKKJwVQoZAh6sramVAsZwXVscPlYYDvJUzHJ12PLEGBBQiXBxaJKrRjFQB8HhzopsFpQhUOxdjfFJgjdJJjeqGpjioZuokoDiKVHyj/nXbgOlO2+eGV/+8ZwW729OHGVZQGkl8GugeUvtIGnxAbtFp9Lx+5AYmCS0OhrzsZQzGuJudxl5yqISBYdmZgoha9iJTA4/D/CJkrcLZUwEGfjNMMyaiV7JQlCgzoDpRi2emonrBuFGVTXCodKgFwTBIjiDxkzyiGOwkLF6TTIJZljZbhAltrWPyG3x9qLefuttVr5rOnzsCAaxT2MinhLjLMsRZ1Y1Ct8Bd65ur4MeojJ0d0fkrGYlyq4ZM24mtdA16NU8iMxzM//+ryVv8EQbAGuksTDdU04IOjExhfGaBmwx/Z8kJSW1OZ+tiLSMiVhXpRZm53UMQ21lXeynhfEWcmguyxGOcXNroB1W5FY7l8vNZXRj8aKq6iaGekN5MQIqRFomGdGhyBUlhd1kZM0HjhKJeq+amzmgPpcWG9yY+uLQ2AD6KXEKQ86YZmdn5TpttXJl0Jp8skNZnYwFfl2lvwPPItD8Y3zx7pNclJ3Wyclcyfq8gpc2DFEi+jJeWUd15OBRHdp7sKF2PCJ4uPCavv3CN+T/zOj+M2dUYEO3bt1sdNOMY0YuzE4rpbHKVOJglhVjEOYk/122Q0Qv+/YdoI4IlajO/zDmzuamaiJ2/+VwVCL/T6PqOokPUfUY/Pt1cO8+HSCqihA2OdEFXpJHcxX6gWDst5RLc2ZqWufeeFNrnHOtrW+r4JbSjPkAT2MWo4BsauQ3YoFo5jN8ltihi9/1mWTK80LXrl3T1avXNGTLnEFIXe/CP8xOcd/+/dqDkz124pgCc61kfoyxn/mFA8gFWx51mNNtxVjoCjBWV7d0/cYavOSqQ5RvscejrpZuSlsrLf3Pv3VFG+sjrS4nPXjguD7yzD78TqWYt5QVuUKOkCMKo6gF9rAtGpwRuBaLj7qTPYUQGgEEGAgxSt6fcY3RiHdJ0QL9cWaCzWASH4qMox4BNe9ycZJgGiok4KBNKlwhiXftPj5WGLUD8LEkMyrdiKgz6Gk6UrVbZmwD0xqQAKTX7nejCJOCRdp26ZMrihVFBhRg1l52fIBJVFbAoosSBhfgpcIQNjc2EfJANU5qSCRSEw2OGTccDelXN/VAk5nJ5ZWg2fvW5K58XzHlOEh32+gqJ2GXnlrb6ztN+H302CF1ujnGYqz6I20TdbW7bd1evA2eSkePHtX9998vPygfu4GlyOHrjqSgGIPaXPm3cDQGdJ/MDW6MezQacSg7pcSPmsQQI/FBDHz/mc8dFQi4uy1GVhPBtdRp5eCfkkdw29tD6Byr1+mqwGhrRT1wOedXygAAEABJREFU70NiFunQvkOamZjT8u1VHT14QlkIMmgZM2FGOOgdZDnGmbT9fDdrqShaGo3XiACvc57Y1vGj94AzwLcx4SabcrBA7rTcze+8UpUaRnId2HtKN8GZc560tLyiMXpyfVTorNeb2HVq9DUzDdn6ebQFlEYqIeQaMfF8IpsBlNoEzb7NM+M90ZN8xPngsYP7FNCxqK6wDZdrcrth8hw9cFjHSD0WxONHD9GlUhu9TrNAbG6saXpiWseOHpPvjiI4cth58rFHkWEmYSclNLiTuI0THOCU/Vgga5xxjZ0MtcU2e315WUuXrmhhZhq9t+QOqCTCfM973quSM1H/0/lL7DzevXQRGY6atL25jmrG8sXR7VPQm6B9quvyNXVZuIpOTzWTAHF5swS/3qdEbwm6fOEWDyIUrMt1QheVOL8QM7nzdZl3iPbdXtvtDm1jrSyvav+B/Tj6b+nbz3+D90Vdv34dG8d+U1sPPPAwa8MQmMbWfJMLlkN6/3s+qcn2Qclis5BvbwQNtyd1/dZA714K+g///ob+8xfXVW/XOji/V53enMZ+iI6dhD4cZEWhGmPbN7dX3aKtNu8Jpbkei04bo8tQIvDNVODYzExmpuTc4QCEcrxvjaACBlxjDFR5tZov+hmlu4miRD8zU41gJaMbEIJ4KH9vMO/U32m3Bpcp+RjoU81U9WYFJX8HT6BvIvc2F7p4N1JAOA1dNTXA8T6GEQlYFQ4MSDSYIERDHIEYI55dXNKRI0c0PTOjMW1dZPLk40/q1uIiW1c2E8iuhhZhEAwBZA09QISOEkfoUUPTrt06L3t3Qbccj8uC8jNPP6O1lQ3Nz80SxXVkoQRWpeOsdh//6Mf08EMP6Z2LF/XCCy/otVff0M3rN1Whv0kmytoq2xgLqnEWU1NTmpicZI0qm4mQkE1eFDp58iRwZ8CIlMzk7OvOA2V3Sn8mC3/yvRG2CkKFmpW81+3h9Ette9SP7ieneoohKouFjhw8phNHT6iDw8os18zkjB59+An4qZENMFNoZDdga53l2FcMjC2I8FoKoVKd+uCJrIMF9HYkyzQzPa8QW7xT7/SLpyGJL4NQYAoZC1kuLe6oHEW1magDtmRbGxtyRx9ZoF0+LrcAjBBMfh43ZGKClJEmVn3dJmr23xdz2dXoUXeeCJ3JlcfY8Wighx++XxU6hij4SoCAP2yswsks3lrUmNvTbqvQwf17NDXR0UMPPcBZ6hx66WuVW8b3vfcZPXDmXu2Zn9fxw4fUySNyepAoplZRZAKNNjieeOWVl/XOO29rfW1VNfaWSO68tmlbu3WbhaaS/xPLSqYZosDHH3uMY47HwTmJDto6c+okY1dYPEYaDPrYzVgVkVWN3kq3fyLGDovi/gMH1Wr1dI1Lgj5yc2eV4L+F3Ay+R9g/km6kQTXY1PCcZ7kMHTS2bcgAmVTA3bNvQYcPHVILGYw4o/X/+GcdXSyt3Jb/wcwXvvMt/e6//3dag6+FvYd15r57tb55Qy0WvF57SieO3Kczxx7Txz/03yixaJRcjpRlrsFWW2WYkM/rTjGptVGCp0z/+T9vsjXGQbJImUWFN65eUj4xoYvvvsvtQ1f3HDuqaSaIhQATJAjvwrj/T0GBGVFg3MIpGK0Vk8tkmFRNVeWc8kYD9sY3valPaNtrqePj1bsJGKlp83ZPVCNAV6gQEMCo+N6HJqqSvD01L4lGxjUwpBAy3o2UZPxU1BvGmMFHsMCq4PQ1zQiiVos2nzpcNzabnoC2IuMS24OdMQKCK+Yw42qZmT75iY/q//Z3/8/qD7Y0Mzelk2dO6q0rV+hVYygVJAfKSQk4NUbjeVmNNCZyoAoYofnfhdBP08+iSSwESdIIxYtzmiefeFp51tGVdwnxL7/D4T3KWr6mgwcPKBIZvfH6a/r61/9YX/ijP9KX/ugP9dzXn9Mrr74MjlKry7WyrFCgX5bDLzwMOauZnp/X3gO+XdvSpUvv6POf/32JSQ3a3U/NawhCRHJ6dPehz26dV9DJMzQqUsnN+JBttQ/KmZBZVuP8p9TFKCsc7DZbT2dpsjujPLbU5xhkz8ED8n9G0yaiEoZam2nEJB1BZ6fN5IhCdpW63VlhTJqenNHO9o5G28gW3JllGnFWvDB/nLdckExuJP/44IyCS9OUWYGDWtH2VolMorKQiHA3NeZGsYUtFzh7M+wWHeR5W5vg2fZzLt4BohoebvoEJ7qssDVrKlOjw4TdCtuq3fYh4vTJw9jTiB45eEST8R40Cf1Flmt+dkqnWKBqj/aOHYQecQa3rVaLaISzqhp4/m9Fjx3eT5RSaLCzqSgwJjVbuYnuhKYmp7XNlvENto83b95kYRip5mgiA/7m0rIK5D5U0MpwB9HW+nOf/Yw2Vha1MLtXrfaExtD62c9+Vi0WkgqjzpnDYyLCna1NLrC2iARXtbq6qDWOqvzI5sqVG7pJpLW+1VdW5PBWKxZRzOYm6vNotvJaIrkKWx8R1U1M9uAtQy9ByeVDfVZkKpkDly+9rfG4zzypm/NDX1ASMysrCj3y6EPK2Q2E2NaFt67rrctv0Wddg9GmZqbnNJHtUVYt6OC+M2BsKVjUlevnpEGhbsx1+ozph35wTqfnap19vKdBmWnLdZlFhWgKK+zfZ/bv07HjrLYIasHPJlCcN5qZ8qKQXOAShmNqZZnc08MFdliTJQV+mLWie/POvOWVyc63GcqShJ3QK8jfDMTyaMdnPm27H1rom7zO21CzLNBEfajJd3E17Q0UqppP4ptk9EMFPsGoUGDs2FdlHJlT4nUQdyerGwiBMYYyiohiINqCKQFj6LNT4KbOB8zOTOs//8Hn9fu//3kiowm5gtZZOW+yyvvqDhjgMfZOf4D4MNDV+M9K2DDv1ijY+6cGNvD5QDnKH1ETtLyyRlR2m2v0K4TiG/JtSclt3Sq3Y/6P8C9cuKAjHNJ+6pOf0gc++AE9QkTXKbra4fZoOOyprgIOEl7gp2CbeuLYcfk/yTl3/rxefP4FvYtDfu5b35AZiPWnH5PpLt3yduP9bhcchDerqYPP2rS2saNltkiTGPb+/XOanZtWiSNj/miDW+A+zujm9RsYfYHzm1bMM8WQK6CPTtHREN30uX2NyHxq0m0sIfkaWeVgzZTqFotQR91eRxG8TBtNs3W69/TD9HMa6NZ8EmSZAjbLlyQji+Bsa3FpUWZBLSbpGJ02t8tsR3dtSDJ+/N+kJhxaoyP6NjJIFQ5xC71Uzat5PSWH4WPNDDqTkkXt3TerZisrk9NQljh7IurTJ8+oxVwpWlmzpa+JZvw/kUmuz6Xb+gYL1dLyUnNetcFlQozMomjATLrCGZaxcOzbt18FR0YTBBx7uEE/fuyY/OxwiHOjp0CpKxcvaUhAsMJCWoIPwSnSsLW6rssXr8ovgK7fvq1X3ziHzMfQ1FIXh9Ln2GN9fY3zxhUixFVselVr6PPqlau6zNlXCOhAaviMWcR2K+SelJgvCcdGg8xMIxYB13uBjOkumdSYiwm5DFlktnWcoGmehdZ9QF60dPTwMfWQUc08v++++/XJT35Gr712QZcuX+XccUkHDs8Dp5TgZKKzVwvTx7S+UirTFL6np5W1m1pChh96ZEG9qet69odauvdkT4srY43StnynFuqCBccUbjJRF7c3FTgbwFSUIyRXpIfY4nEvmzBCZA+3IMGQJjpdxRglGAwkCrufYMqor10ISvIn1eTmJRJ9d1+p4EPNnc+ffKHMEG9I7ux4tRT8tTEgiQrdfe6WQyP4urFSyCQ3JdUYm+P3+rs9DRqjGxN8mFmjOPMyIE01P1KIEceek2rlIUo21tvvvNU4OIOm7a0NIqHPMwm2ZWaSDPwkmHPS0Rv6r5tEd9pqJWhCLEpMJvP+4mk6i7WsUqvTxiBYmaGbFk3NzCqgCz/jM6uZbCN9//d9v97LluYw2+UnnnyS7c5DeuTs4xjFSCnNETm0lKBhe2NbA5zHyvJKc2h8DcfmlxXuHM3gpyHKsewml48nNbwga2Qk2R1KpEYozZvxIvm/WBhw83nj2i0pBaKVHnhr1fBWp5wVOOg8W+kxEzEvIjuCGc1wgO3sRmTbbhUaMr4iwpxnOzXVa6nIMkE6qVCwKWVhVnlesO1aEhTJSb5+64a6xSQ0OKSghlzoSlZDR02/QJua7dra1lXtEA1loUC2HQm8Jd7Xf4Pfc7ct7+3O3xiVGuUAx1+AuUY0Q7VcLhZMCWTOT6DcarXkN96BujqU4BupKodKpeGEp3XowEHOjuZIM0zwNW2ur8rB3rx5XZMTEzpydL9u3biuqhrq/FvnOeq4zZbwhlbYuq1ywN/udlSmUvv2H5DhXApsY25+TgcPHZTjNgsKIWjEdvE229PrwH9r9RZjkvbt2c+51jrnipU2sYEh53Bv4zjOv3NZ7c4EMunTvtIsRjCnGpm4TZbDGme3qosXL8vnv/+75hqFmEwjtqqNg6pLFwm6SE2wb0YrKREhBgsN/kSPNk650+koWIYzO8rZ6xHde+YB7GYE7FqB9jO8t1mcMREi/0mZMlW8xGKszc1FuQ9ZJ58huBgOkzKb0PzkCeXZpMb9pK3Bog7v6egD7zupYkK6dHNTr769pa16TcNRqWpUCCAKt7llWh32dX11WSPCym3ODIYwPRqOZQg3Q7itXo/VNJPRnjDKDKYyDDKLQRaCZMYcqOWTK1AWD6wr8CO3zLqpUPOK0LAW+Rh990mU6FTXonDnQx0f75vkhTvVwe4UPPN6f3fcjPcqKEk4k4rkr14WK3KCDu/poBL8tTFSJzVBj8OPISK8qJhn6k61VLPSSiPIHKno9HXy1EEOQO/R/fee1AP3n9J99x1X0W5LKNZhywFLjKt2WQZfCIF3aKPslAZoDzEIoLr7JCZWFqPmuTbvs8WYnJpSQfS1szOURwOrGz45oBDZu8FNTU4RnUzr7YuX9Puf/7zeevMtrW+UGo2nwdUWtib/py+vc0b3Emd1Vy5fVgtHMT09o6OspAa9IUADH6epwr0CvaG5oQkam9y/XKTeKXpnXvjIoraJzkaceayvb4AXO+GSo8QuavhkTun28qZurtzC9yV4aQG7xnaSWgXOC9zTsxNyuY85wzp0cK8K6nsd+tWmza0xlxV7FOO0KmTzztWXFJnsQr4VONs2KYMHWZKZE8kXeF02KVGWMU5a2r6spfVbyvKiSTGLMnBX6H7A7V6NfaSUmm2w5xntDk0uD+qX2KLV2EZweRgwKdfowMDttu+OJi8K1RxpHFzYr0P79qrX6unRsw+pgwNvsQWdmZ7QeDzQYLCjFnUH9u1Dd5O6dv2islaGw9rHQjYJ2iRYVwDeS6+/oUscF9XwfOzE8cZp5FxStLpdIQL0W4OzVmT+lfCSk+9A182NFWXQ1qXfG2+e0+T0rFrdCd1gC7vNhN/cGWh2foHIZ0kugxb238UJFXmuLMvli4n/vmWH+d5udVgg+3WaaWcAABAASURBVNA+lot0RLQ9NzOJg2zLJVwjOzNTDeUZtAWLOKVt+BxIIXL7P9HA8/qbXHDcZrs/5KY8L1ryaNV3WaNBpWnOVFe5WHv5pTeVZ22VVV83F99lwV5ECxXwNrHzC3rzzTc1PzOnD7//E1wuFHr8wQ/qvQ8/il2Y3j6/pX/7P97QjdstbXLkMbZ1ZTFpZZXxRO0hn5rUNzjHGcWghJLPvXVBncmelAVoDSoQ2PTeBfW6LbVobzMZM4yraISSK8Gkf/w3qY1CjSEkUo1x6rutye2xEY4wGNQptETvux8f6eXElyd/N1kQY/w9NeUkHpcq2Xc/ZqITyTsHGcKW10kK8CSjoNDgc7oidTl8uEEHeHQjqRFMETN6mSwaK+w+/dzP/5g++Zln9eyH7tH/87//Kf3i//h39fCjp+WHpgeQx8ED+7Swbw8c1qoxMFFy+pz/mgniWCtCeTNTwsF6u0GGITu5aTR9ktyA2gUTBYf62muvyOnxLfL1G7f0OoZaEhV969vP6atf+bL+/b//X/S1r31Nl3Baly9dblbia1ev4yB6Go9yxkYNtgdyvBNECh0ccI6eEriuvHtVN2/ckJxIEpw6iSTo80priojLC5T5oCreKfBtTrz349V/rSPmrnvTmEnm9NZ41pr2za2hLObIhFW3gCa2ZjW24JPqlVfgj37tTqaFhWm5LjrtjsTsdhnG2OKcMtPE9IKyvC3FIRBX0EuJ/Zj2TR3S3qnjwDaZZZJJTQq7mfFu0Fn4Km9b2h5tS0KvISGjgrJEF404i3M5j4iAuuxGauTTZmK7aRk9EI+G9MngY5dPSIQH7xdjVMCGKviIIbJ2jvTxD3xAH332WRa/+5Vw9MuLN9XBwaV6pNFoRzGjHw5rz545vf32BX3la18ERtL8nmnkN9TFS5c0OTmpLY6L1oi+NzlDarVbWti7TzEv5E465pmS244Je4KfVkvJ7UtJbRaHSS5Tjs/vxQHs4BjG+tLX/ljrwFPWkv83BGvb29wuTmjE2VvRaiP7yPZ/Qi2HI/EecLgH2RWc1TPPPN38xRE/G6zh0/8VxM1r13WYSxALgd5JtcuDUsQOzII22N6ajBrsiaxPoOSL3vKtJT33jW/qm899W3ML8xrh8Of2zOt1zhNPnbxP8/MHtbrSh66hepOmiR42QCQnn1NW6T/+p9/VHvq386C15S1Z2dHJQw/qwMJeZbHSzOS8fumfva3MurK4pp/+84/pH/z3f12f/vAPQ4sUSuhdRqAVxvjWu5c1QUh49vFH6RxYCZP8N7zn9+8lJG8pw+IjzBQwFUJEOC4oAGAgkXc3DDfUEILMXBHi8VrgkCUcn9fTtFvvBaOBt//yc2cMgkSHAPMe9PX3psLfd9OfwgdMM5MbYQwmV4hZUPMwNssytTjUzqOpQpBVVTbKbbO6BOpa3VwTE4UefPCwLnB2deK+rh56aq9OnJnWiy9+R6+89LLeevsiq/BtJTO5Q0usaJLTa6owiJJJ71XuWER9UyYX+GsU5ynh9BLvBmERvCsri3rt1Vc5C1lT3iq0d98BXbjwlg6wTfFztP2ckz7EmduQ6OPCufO6n9ump9/3jLqTE5qfXVBiq6gQNWTSQknDU14UKoA1OzOjEydPqMWKHWPEWXiPJEMspt2f4C+SzExUqyFXkoknkajnW14xrhnvcELUiOhgB2cgb6ffgJX64IEjHHDP6+D+gw4GWLXGnM8NOP/awAEPGXPg0H7Nz81rh5Bvg/O8jc1NFWyhnnn/h7RK2Q9yNnduKNmGIgRFFTqz/1FN5YdkasFvVKqD5NSCV9y8JuxQKcMhzCqxive5wEiKCgAoioy+fOjrWyo/N/J8CsdSQZtHLc5ChV4EnCEH566HVtFShoPyRSPCb62kQO64avQXLShaycSr1MpyVeB0VFeuvE2ku8aiM2yQltVYfjnVxqFMTU/ovU8/hUPbkp+tjRjTR69z8wvCZykvCnWRxRSXCzlzLcfJyYkLBCGGOKEvyzPV5E7rARbaZx95TE+cvJft27YMmVxhMbu5vKxbKyuNPIfjSh7d+V+hzqCzwMlNsBvw23bHAVSNOccrikwn7jmqxx9/RAvQM8AhTuMTxtiVO605dhriKetaGfhDmRSg7f5TpzXHsYrLchmcQ6LzksjvoUce1pNPvUdDdoSOp0a+W1tbes/T72OezWmwU6kc1brvvjOamMzkpw0TnLWOmJtZrLX3wLROHD+o6V6mb339Oyqyti69dRXcpv/1uRc0MxPUy6Z04lBbn3pqXjnzb+N20KnDD+L0CoV5CO5MT+mtq1cJ6Vc1JjjMWD2GMBQQqBtza7KHEqWKSMc9aw2DCeW6UAwmeVWJo0gYfq0aAUvBK+ljwbzUpAqhYF/08G+qyByHw+Htv/zQ3rQBwoCaGlxe6elO96aOMrlhfMkok8z4ougGELKgEDMBAnBJGWWHNcawxGMQm8GroCzGAItj3b5+TVevXtGhE7MqtamrN9+Gx4Hcea2tbmptZVMra5s4lLHCHXjeBhny3xVyxxecdwM3uZfdIL1eTieyKXF2gs4WBldCSwyJW9EXNObm6YEH7le/v0MYP9sY+7PPfpDylFYwnssXL+lb33wOg5jUo48/rumZKY3LbVg15a22ZudmyTMmOYxF0/TsjM7cd59mZ+bkDjiB03UFGegpyBRJ1qQaumr0xOyR96m1+1AtwYuZaQfDVQgMNyZFqR0OmscYesXs9Nv2NtuWNo51ignEIK2vrWpufkYHOJsacNZTErGZBWVM3u2dnSbiGLBlyduTOOFJ3geg72tzeJ0t2hY0RvXCgg5MPKDBUoHDK+Q0pmSIkgQ8py+5WYRcebaAPJLGY0OXQQFai8LrsQGpkUHjSRgwOTHBe60WNl/z7nBr54PzphgisDLGR/pUsixThgPI4S3i9Bw9QtDWxjITdVubm+vAKdRu5bp567pu3b5Oc5JH+lnOWMacPHFUH//IR9XuBPmWrNtta4pFqhyPtZ8trDsOj7r7bCk9dzwxRqgWdIQmdxqdpw7O0he8xHFGzs11T7kePHGaBW9eHXZeAXpvsEWEFa1y6TDCkZy5/z714LnT66nd7mAbs0RWC5JFra6tMQMSoqkbW2sXbVVlrQ998EPK85bE/D51z0mirZESZ3tzra4K8B7Zs1/75xY0SzRcOd3Ip3bbhvsDnBseOHRIQ/hzugeDPlvO8+r1FrgBfUh7Fg5ymz7G4T2pqameHnzgQfQdFK1QQsC+uN+8vqh3L1zXoemTSmWuHba1rZir157QSy+s6r7De3V4X0cnDswT8V3Sv/137+q5b76gGNDd7NyMBiA/d/EdZUyOm4s3hL3IzJQFoxxkKCxDyOm7VsQKDrNuEHlRKEOQFZPCouRdpN1pkRL9gINqJNNuNVsueZ0FiToL5PqvPd4IHO9HRyBJ5hZMvf70Qy9E6W2JnrQlNXQ4KjccQYcL3Oktia4EkSVbiQjdMQu8lnLYMY9EPG2NB2MEWerTn75fU/NBK5s39Mob39LETFtFJ0P5E+qz4i6tbnD+tc0kwihA5uF8ggKD5hgzGblBWUCOAZ5NJpHzpYTyKsa4jGroaSPHE8eP6v77TyvLay3smVVeZNrZ6evwweO6zo1kh8nwiU99Qvu4UVvH0b3FxcfBw0exO1bB8TagTUeOH9E9Z07p6PFj2rt/vw4fO6bjJ09qZXVF//E/fr7pA2ryoAB9TougUc2TKCbaeAlI1VUDybzxSbTxIdsmYqsAYgJGCMpaBc6k1IAIrWarLfQ/0es2E2F5aUn94Rb8poaXYLl2uGAYMkFKbGgIrNGYseNarc40i8oN+AeujTVKG2KgVOc6uf+sssGC+ssCa0eSSU0Szy6hjWiJ4EyTquiV1MGJBBl85lmhVqtFXzUT2OUOK+rhCBL8R/q4/txxeH3iq+YrxMgYXvyb9zZzJENXkagq4rAqeFhcYkva6WibnVAPvt+9dkVHjx5hXg21tLqk/UzyHk7l/IU3tLZyWxffepvFKZdHeRmO7/7775XfaL708ktQLRk/YyKeHk4oxCB/zKgluZMoqxKxJHn7zta2Io6rSEHDzb4+9b6P6RkiJpd/hY37OduIKJnpidxH8J50gmirwLkpZBwHTLNV3oOtFfI+dZX0Lgv71taO/Ay0XXS0f+8BPUqE6Pbi8upzS75/dl6f/cDH9YGzj+n0waNa5Zzt9OHjOrhnn44eOoyTnVW718HpbxEc3NRx7NIvWbKQc+ky1I2rKwQCGU5tTtNTkyryoL179upTn/yEQjDFmKvkzLWuM63eHOn5r11Tz4jkisOamVrQEJ7f/+Bp5fm85ia79K30pS9c18aW6fWLLxGwfUfuk8O58+d049YtDCGxWlaamJhEvKx+7ggoucQDxiEUYRgCksXgkmomZY3CoUUhmqiUMHo3HDPDxKkil9uGN3t+58X9lDc5rJrVkp53Pt7xTpG+ZryDQ+BKLn0vUw8iOtFmUfI+GJka3GqeXVQVPquWhSCPWirGB8sUQJ5nJv9LFQlDcfqblRIeMgy2IKpwvkom69ETc1rfWdTq+iKTeFuHjk+pqnf0zAffg6xKZVlLt1fW4RV+oaF0XhoaxeN1NXKiyOeuXIIFJYzR3yvC6URy5+Y84W/18CP36cGH7pff7u3ZO6eTrJjvXLpIxPYdffnLX24OiT/zmU/r+7//B7Rv70F9/g++qOWlLU1OdTTAWfQmesBHj9PTeuSRR/Tg2bONA37uuW9qc2tdJSur4zbkIETYyIpCkpeo4AO5kHOnQH8hO4TZVHu3PlvMVbaVQi/4Jg1ZEIbUjXFSiZtBVQNV7AD8jxtub21qP4722vUr2tzuK2tPaoxxjspaLochY/wXSgdsbXvdGV3nVrCNI6o4vM9jphhyqCs01zuocsAkLAsFRerSLj2Udgu8N7I3pVAAm3FxVjs71vQPMSovcoUY5bY0YlGvkH2n29IsW7Asj/IHKGRJMRbIrWr6mhl1kplRnzV5gZMzCxoRzSbOit6+fFGLizcQT62ilSGTHfW66GS400RyFedx2/1tzqpWNOJc7vr1d9HXlvz3KiO4b96+qRtsK90eQKwiLzTR84kPH+AN2LF4nOaEndUkt9U+Du7g3F51s65aRFx+1uq/1BxkyuF1/8Ie5VlUxPa73QnOvs43Ef4kW/MxMojIuNub1MK+/dAu6BmBJWgbXY1wsmP0OsBBLt1elOqkLS6WHrrvtI7vO6AWt5sHO7PK0X9N5NYiij/L0ckY3c/NzurwwYNEa6/rK1/5irYHW/A70AMPPqCPfuTTeuTs+zTRmlfNzfPi8k3dZpFYXVptflNhjC0Ei7LY0r7ZY2rnPT328IO6dmNbP/J9/40CC17Zr7XFhZRxFDHf62qyE7WxDZ/c4vdHr3OWe1vELgrr7LHHhlpzo8OW2t1eE2ILgdY4NldtpUxV1lKEdReuYUg1hm+MK2tbAHzQAAAQAElEQVRfTWrE6T2ZJtTJTEZf+Xet5qGK3F9qr1UChiglDxd199kdhSSpAFbTJ0kW1NQ17xRV+1eTzIdwgCtXDzQHzNlJSDSEEGUxyFc94ckCqV0EVpdJoXPlZsroE6IpBPola4yhYqs4RrmnzjykxbVlHTpyVPP7oh56cp92UNRJzucihsFgLWFgioyFppRqRYwqhN1JkCyqpg40DXzRxx2FQYf7jEi7y3OeCZZwCvv2z6sOQ+eELc4t+Tnb8uJtIoGRHn7scfnV+hb4XuCw/pXXz+nFF18jIhjjtBbU7uFsby9pzFbXV9lZtqMZGr5IlPfFL36RSTzLRLsJ7CR/WKgZV0FRySvOhhZDH6pxEBiycMJBkRpkb4whk/cxEVlJaxxgm9VyOD5RKhxWjfy6bL1CIqqgbQq+lldvqT/YVgrudCc1NXdArg9PlYJGVYA/4aAnFLNc7xD9jNnGjok+9s4fVwwd0qTqQS7f+ocYlWH4Bi2COgGjya35ltN08MQRZfkehXi/Nram4SJTzDNlrUI5ziepVkWkWZZDZRjC7Ax0TXQVoFk8MUTqwce5meuUKuCa8qKQOf4sU55n2HCtEtub2zevt6+8xbZ4wG3eVZ08eZwhdXNxMDs/zcTeJJJZJtpfke8A9h1agOcdra0t6vXzL+mNt97QCFqEo8xzE2qDZ1MEVx5zhRCaJJ4KpxxxJInU5RKpbUEzxYSKMmq6O80CcVOEr9rD+eYY5zozPQGuoSY4z5uemVWfywb/3b9JoqaKuTvEzkc4y0naDh89qrwoNNWbhjfJf2Xl8tVryvKcSGta/Z0d7cVxfeCpp9TGTnZWtlWuD3X/0Xt0nLPiHjQtEiwNOWOLMnWJ/gIGklgFBzj3I4cP6cbNm9o7f0RH99ynbDijXpzUvv17wLWuCxfe1hf+8EvYR1KBv5mdOaSjcw9pAuc9ORm1gc9Z4HzuCBd82TgosAhWGqjTS9rYXlMbBz47MQlmnLSRgqFThCczlQyu6iRX4IW332oUGGOm0iM5+uSE4C0MpBE6q0sb4ZokT6kxNskns3gSzCdg7VYnCcfENy1/8nO35m7ubXcdl0MlMU6O4U922QUqgHqLGjyUzMx9B61JBr214zdTDLGpCxhCxHJaeaZWnitQG6PJDTiBp0LJBr8R402pJmxe0F/60b+jTmdOBw8fZMtxXFm+ph/7C0/pE596DxhrYAjjHSgAJ4QMXEBlkmfAEE8Wc1lAEQja60KI1CY15RiUZ4VKJtHERFsIjzOJU9pha3Dp4iUNhyMVRUsBmp/CoN44/6b+mJuxZQ6OL3D5cP7cBSZ8rSOHHlY1bhHe79OYbd/NGzd1CyMb9Qdse9a1dPu2JtgeHTx4SEuLi4oRGpIUJJlJCIAvMuRRM8HNvNJTU00tZfpToCIxBh4pCfoNOQVyKlXjsQNymOzlKkAxPTkB6Jq5VuqdSxe0sbGumZkZzc/NakzU4xPVaaig2SdxBE6OgxN68wivlbeYUKVOHH1Qx/ec1Z7Jg7iloW6uvaPp3oxkmSRo050Hh5wgMllfy9xiHjz8XqKDe7SxtUcV+jBk3WaL32aLGXFqCZ3XjgtH2qK+KDKF4PaQGoCR8pBjCLeLBG+JvgWTP8ZIvyDPa+ozYLmjyMHxAFvNtWW2XsBsd9rq9Tqan59Txo5hY3NFnW7OUcNV9Dbk/KulixwLLS7dJr+kEKNqdhQf+uCzOnP6tFpFrpKD9gB8M1MIQf643FxGnneIEA8RHS+xsGW0tyIyYQrtbG7J5+rONlHkVE9Oi4/PgTlJZO/HHW3mbwv76nuAgwNye/P3gj4lkV2RF5qanoEGAhisZRIH2ee4BJXr/Pm3VaCfTqen2bm5xmY7sdCemXlkv6ias/qVpRWtEPWV20NNdSb1wJn7NTM7Kf8LJdW4rcFWSys3h1qY26ONzY3G3mucYQacxBwqsrZmsoPKh9Oaas/oD7/wot5z30O6fXNTfSK3m8sbmulOYP9dzUwG7WyXWltb0kOn9+v4fs7qCMqCokLMchnCSYEXmBpgfHPcnlQ4vJhlMFgLx6zO7Ixq+matlrp4yTxnnJksYvAo36eISQoYXeKmJLkkMEk1CaNJJEV6GOlPfrze34N/CYBNMvN+d9vE4++eKN75JCItgc9TIm/wYuSYKWhTszU1M+UILUJZhgF0UGyA3xwDbrcKnEzuw5XoF+C3hpdOu6WMtlZrXp/4xI/r4tINTczs0+l7D+n//v/6eY2qdTEcHJUme20NcSbObsSh6c7jODzlMZPngFcGfKfBu5jt8uKLivepleR/X79G2DXbtgwaV1bW9MEPPas3z72he+8902xL7+OyYL+vlhMT6rS7GNO0KrZtWxxwz7JauxG+8PyLzS8iv3Xhgh597DF98NkPyW9hH374YWUhE6KSPymZDL172fyr5ssLnijWrrtEAdr8IwVqaoabprCBRKnAAUcmZzBDztLcbEezEy35DdiVq++qP2SVr8e6zGR+5ZUXtL6GA2AiG8acktRnW23AXeU8c5vtT8tyZfwAUgOOCba5ZTu85x61QktTMx1dWX5JO6M14T31Xz4ATH227Ff0wANP4gfmdO12IYWO2rGtomir2+uqw2G4manGQQUL1OewlxTRT6LO64HEpOnTJ6l0ekHWwiFEJ4yyf9zGHRb+S/3tDR0/coiorauSaGx9fUU9Lufa2FvF+8zstPLctLGxKr88moAG10U5GquVR/ipFPNMe/bu0QJOcRZHtNPfgs0kM1O8g9cDDu+XEN6IrSCEcx411ADnU+JYJiYn5bq48u6VZos7YKF0m+tzuF/BR7fblbAtyXBgUxrhzADPm2ltfR17KnHK8zpxDzJnDhh9//CP/khf+OJXsPNx8/8nDNm+bqCr2yvLKhn82mtvyHW3A46ZySm57Rb4koN7DqgTcn34vR9gUaIeHg4eOqGZ6UPaWKtUjky//we/p8WlK/rWt7+ivIg660cq7AbGON2p1oL665WWrm3o3uPH9b6zx1T1Q3Mmd/3mCjuSvqY6Yy2v3NBBzqWDtjTV3dLP/tQP42laMgsKwVg5ajVMVyYOo1d1+dIlXbn8rqIFiWhsNK60FwSt+Xmd4BZmypWFMZgZYaKhBCkwkXnTroFU+t5jEp/vJgq1ayWJxxsksyCf/IYAYjAF4KI/fe9xAv3NB+2O8Tdjgnouh0chhNgUXfmRlU8A8ZvfjHKIoRH8JAYOxYr0bWeFup0WSq0anDVeasRVeYuV2sOQ9XpD+46c1ldfeUnfeulVbfeT2qzMb19/S4rCkEfatzCju4+Z3S0qAN8XgTbO0szrEzhNOXLz+hhj09fzLAa1TFpfXVXCue3fuw/YYyZXiQEOdPTYIQx/gXORTSbIlvx/Yrrn5D1Mplmit46ymOvS5dc1PdNSzRamhXENcQ7n3zin3/u9/6QXnn9BF85fUKSfi8oMZKjWkI/LSKpFTSMDl52Ihhriav92mVPwvnQyepoFxJM1kViRR/WYCFkWtDA3rbmpthZmClXDda1tLeq973+62br5FtrAc+XyO9DbArDBY9VMziTjPeg6N/kHZvdqojOhTt6mNqgcjpkMq7p181qz1VqrbmqzvwgbbmPQxUj/mCXqjDFJ49G7yGpNrbZHbwtSnFEeMrms3cn5L7MWrZYqt58QfDiyrrCFLuKogSMlFjo/aE/YhDsOl1UOr945uSy8ALYWcCanJrS5taZtzjiniFyPHT2mDRacrZ1NrXKD7FH3FJHU1GRX0zi94WjA2eCO8jxj12HK0UsMERpKXXznHXi9qRGR1QjnVxMsmJnMPIk+tVrtlgrscMji4H9pJi+QNzSt4WT7BChFr613Oc8riFbX1taZo0lTOJ4RZ1s5tpGRdgY7RJg9xRDQwUgexWbQM8RptvOWZqemlePQUzAitne0jQPttXrKSnFbeUSnDp+QIdOA7mcXFpB52WwzI/YNKUKAOP0d7SNCm+kwDlWNcLZTE/ugZa8m2GoOiXT/7f/8b9WbjuqXq3rzwmsaDLY1OzvHzfS22lw6jYZ9LUx3dAQ49VatAxwnLN0aAHdel65saq4XdZnzTA7d9OiZSR06gJwGPR1aOCpKChUTIstzBNalT9LmzpbefvsdLXLY60qNPpPN1GVP//THP64nnn0fEV2tEAPCcaVgEHVSQFABJRm5Jy/DpfwxCzIKwSMuDJGP3LHmCNonZwxBBeUiKxQoC3w+1swYlSTPdPfh3YsWlBpJ+otkZiRJpsYIzExmJndaBswYpGhiYkZlvGcoDnLljrWBAyw/46nZkgfGseBrJV1S3Za+9J0L+nf/4Vv6D59/WW8tXlaVM4nYWrYx+JmJnoLTggwAoRgj24NWkwfw5BiA18UQMDRBAzm0+Cxq8BIxtNuZOqzufWRvwCnyTO1WwBAmmAjb6nY72txYkxjk/yNUZDHp9Xqq66A6RSbqUMPxEjIcQIvgO2hmekr+i5kT9PMt4Tor7ne+8x3617Sb8DUSmYC5m2z31fSnnz/xjliUappxDB7lONw8DyoIYYoi6Oixw5qeaGu6V2nUX1LpN7vwunfvgixKB48caKKXnAmUGmwmo6HieCCGoJrJ2QJOjEFZbKvb6sF/X36WNMJhh7yr/QcOwkMpkz/Jv5qU7haRh2Xbeu7rf6ixDTV1cErj2JMKIZtMkQmY5Tnbxcld3cO/6yFjEZxju+XAzEwhGIfYmxoT4dQOHKMNIcof593HJBcGaWZmCp0X+uNvfFVZNGjekv/15Uls4/r1q0o4qW1028IZlkRRt27d1IsvvqT3Pv20PILLoMkC/COHjDlwlJvxtZVVVTgAX6AT+APtPleF4vIiV5ZnCk4nBI2AudLf1Ajy3r55RZdYDCoOB156+VV954UXcdw9NX8+ichIIZNSgMaBsgI5dDo4lYGKVt7wXI9L+nc1y5ncJz/xcfU6XWVZ1ERvUg+evk9HFw6qp5b2TM7ipCbZzdTqsJvYT/Q6CtIGjjMwLywEbW5v4kS7itj0u/iU/saAm95Kb59/h0BqhQhyQWcfelI5zjpZqa3tNd3ieOEQt7DvefwZFsBEv1XdurWh5dtDaVArkiUisb1s/4fbY6K7sYajjm7e7uvx+w7pwKGuptqmOI4yCwplOVKEgVa7oxLhddl6/OAP/KAWiNaCxOqS8R00Rpi9PXuUWoVyJpxP3CxERiRZDEQSlbrUFyjIV6Ret6c8FuoCNzgiBX6iMhjPi0wZQuh0WuRBOWNaKD8HXhZRHvTktEum5mFC3S0KgzTgCcMS9Ra8j+nuCu5YDBwVjsPbzKwBEaEx0tdfPc+zXIF+htNts9Il+o9x9gRQGhKxLq6taRh3tJ4WdebMWQ3rSb1zfV2vXj6vI8dPaYQjnOq2ub1pK6UaYxyJmacAggyDbZw5mE2mNrwVRaE8hzccYEYdnele06OW0z450cXYh6pwnNus+g8+cEYH9i9gdTFjCgAAEABJREFURD3NL8xCwxn5L/oeP36Ms7iv6aWXX9GgXxIdjfTGmy8p5q7HkfbsmecM56ROcx7kfPkE3WHrsLCwoPvZ5ibdeSiYy09GRYSWJJcZBd7vfAI5/EiRwp0Pk8NLZV1p3749yDA1qd2JGHNb7SJTHvqa4uC3iEGvv/qqzrNVvsEt4bgcaGa6rSwai+lYWRYVswDKWu7YLVba7hPF2pCFKNM9R4+rU7Q0gv6W21O3o+3xQIkfswAZnsj4NGSK94anShN79+i+D53U0YdnZNiX0FGNrg2asrxo5Nps1ySZGbyX2rtvb1MWDkXA2mIrNhiMJGzDgim4vdA30e5JPGPsIM8zZfBivG+xrewx+Q4dPIAu9ug9Tz2uY0ePKuG8rl+/1shshXPUG7dv6IMf/hCc1NhWSXQ60qc++SlNT8+i06qJYPwfstdsO80cspjw4136wON4i6Jgccm1vr2ukSUtETE+/8arevX862pPdIj+Ky3fWtKAxSGGiG1Vu+MzySO1Cr6mpqZUY/cjosG9yMydaB++b924Db9Rf/Nv/Dxze6SZiQk98fAjeuDkGW2vbmt+dh57LjTACXd6E3rpwnmdv/au1rhMaPOe0AObP20R+a2ylV3jhnTt5prOnDilRXj/1re/pVGV9EM/9KPQUqpL5DviBt7/tPt3vvW8Zqf36dqld/TSSy/q1Vev4iz7qsoNibnZQZ9zpJPznGleSzqy8KCu3NrSqy/eUtFKHOu0sUHJ0DkRXK1d5kvyTPeyBT3KdrTd6eC8TNYorlLJSjZGSYZxPnD2AbXbhTwkQa6Ygsl2bUt5kavAKFs4jT04xClC0Rbv09PTmpicIiqZ0TyrQ7uVq0XfDv263ZYCgCLG3qa+jeJarPIhANcBmykEtEIeY66IozAL4qNgpojTMAW5AYr3EKNiCGLhoC42BupGWwC7A91m9MYJ5cDJPW9l0JxhbAFDDxqWSQk8f/8f/rK+9p0vaO3mgAiq0pPPPqpRnekrX35ZGTDmpnsEBkkR3AW8xABcCyJjEkf5Y2YYQt6kGIMgS3VdOpneLLSghFM7cewoxhqgtcSQd4Bf6sjRA/QPevfdd/Wd73xLX/ziH6Hwl+QhvOMLoQBPrm1uxhLnXAHdzMzO6ACXIiWr+t79+/Too4/o1Okz2unvqDsxAT7/GLwm+WNmnkEzuL3UvNZekrzsQtT3Hu+eaBiy0k+y3cpiQo9BnXaOw+3L2y0NNNHO1EK2rbxQK891iEuOqQkML5aa5kaMgJV60yR1EceDaNgZ9LU5XFVpO9pie9vOTCcP3YPqCqKEOV25fZ5t0KIs5HcIcgI9BRk/ClVTX4+3NDM/rc5MxEQ3ONBGnrSbGbKvFWKGvgv55A4hysya1Gth8wkYvNfY+traGhHcSAZUtxWsohnvzs1TluUq8gx9cRnCzanbl//FkKJVMD/aTNxtboe7KloROEMtLS8RadzGvkbwWMpvM5955hlgVhrjyA4dPkLdur74hS+q40cpSUo4ITMoIFXo1OnwvmMcS6ROjBP56nBTV1cXtbqzzQJ3Sk9zMeU8SMY557auXHmXrqXc6QBVTv8Ot6Lu5PfsWeCQf8ARyRrOrtZ5buj9z2qNcFadVq6Tx47ps5/+tHbWNrndv41jqnRjaVHCmM/h2AJz8zw2emNtGWe7rRqcyaK22JJusMVcJ5Kb7k5Jo6Q3OYddvnVNh/YfRv9RS6u3ZUFye95me+p85XmHI5Ur2tkcajzYVIu5eP36ik7eO6nZvUltbpun81qffN9+ffP5d3T10qq6Wa6Z2a5O39shej+vwDxNzGNACwHXGrH3zjDIm4tLGNEawqhV4QEVGz7ECx60VICpiEOYwONmOL+IsSRJESMuWQnaOLMCB2Um5bRXrHBuSF22SlMcgLYJR72+oH+e5XKcrVZLMQZ1WKEdZka51cAw5XkGTlOgLsKo52ammHl9kKDH8CjJp2xySkjkdBHVJJN4MQvKYsQgC/lTgN9pjtDvOAqMO4P2EeHvqApEI9P63X/9B7ry7hVdfPOyBhjDC9+8qDWuxf/pL/+mDIcyNzOtCNwiL5jkeUOToAPrUQ59WZbLoC+QIrLIYmho8D5R1owVjxtxl3OVtdVljUd9nMFejgiusxBM6SqHxSXGvB9ndejQIR06dFBHjx/RzMwMEAKoDL2YPFJrFV3FEJgsYx04sF/HThzHGc46Bi0QwbXcuYsx0GiGXGgBiH/LjHdPtIv2phJRfrdMRfNKLvr4IbAFU+Z8cfsq1Q3eDBknHHavlauDXrsslHs53ggynGDEcY+IbCbUa2fqdTJNdpEb25MW7zujDW0OllXZQCGUErajMteBffdKNqlri29r5NvYHJ7uRJK6+6BzrBosXtHXxupFXX3lRf2rX/5ftLaMo/JqkwI6CNGQGxaDfQfkFUKUL8BZnjHeZMBynfgfZqzdwVuATxZAnI07BjOTPxk6dj13Om2dOnW6iciWV5Z06fIlSB/pKpcsmADOel1DIs8B27c+ae++fTp88KiGo6F83tVMxB5Rj0HLdc7ONta3WCB6qt15EQkF6iFYFbR42Z1AgKaS+ebvrq6a4GBr3Jf/Adv11RVtb26q2+lx0TGpAr62cTI1DjKhpwSXQndbW1sN/pmZafiLWly8zTFBydht9boTjMs5aujrMS6nchge4vCu3byhGSK966tLWtpc1ToXE/vhp8UOZMiiIGjd3NjU+uaObiyuagdb2GLuzM/M6cShY1pbuqkIDZ3WhHr4hC995Q+0vbOhxdvLOLmCedRi0ZtVUFcPnnpK0629evz+Y4rDSiEr9cgHTS3bVjsbwNtAXHQzN7f0xH1djep13pe1Z2GGCHhHiS15iBZUwrhPEGTJoeia/uALX9BFLhlqmHJZmEXJpAoGjLJvP9sYb8Th+OTOQkRAQVkIGsOQmSmGgPDG8tUsBGsmfB4j9dbgK7KsEWYGfldSpE8WmXwYl0wKWVSO43AjisB3BbdxAhZNwYADLDNTFjMhL4UQZGaSSElKlM2okzE0yYDRyiP9gwgYFE1MNlIM4MmZVIkoYVLjoqctbiXHRVsB/vqblaamc7V6mQZpqFfefFvPfug9GN9Yc3MzGEFBAqaZIEEB2pwesCrLqVeUURe9PVIL8hiCACBD7nf7Frk1W7EdthltJvsNVrlA/8mpnvYQCVco6/q161pbWVFRRPm/3dvLFnHIhJ/oLijjZ3Z2Al6AbUklUeLtW4u6zYI1MdnVNEY8wSQCsWT+MRkyF5NG/iS+fCjZn/oYlU6vD8IgEo7F4GenXylCXxYj3RlM5OMHwiFGjTn2mOAsrQMfQw7K56H/0pW39HXOqNqF6fD+vZqZaiG3BIxKrVathT0T2mG138FI5+cnFIqRqpi4McWGinlZ1tXScEOt7rTybFI1TlEag7siBdmd79oLONy1W1/T0vkv6K1vfosbvi0i2L4S8nZ6CxZPKbEolNg0E5rJn+ME+kxgwMhtp1ZNVDOWOT/IWMighs2mHRt1Rxeoy4CVFxk0BU3OTerU/fcwYdeAvQ3ObWyvVm+6q/k9s5pfmANM1CQ7maNHjsojqBdffUlVKpFFwHYgHt2FLGMSZ7BXy7mL0CB3rji8iuS4iyxXariWMvD7bz30ieR7zJsVnM4rL74KTFO7lWk/8u8yX32OWzChNgUJkHXjoDZwhv7LwX4euIUz8nM0h/HmuQtaX1nTytKSbt64piHyW2YL/vaty7pG5NVnS/mZj3+CiHwKexOyhORx1WxLlzc2VLKAbLE9HtQjdXptzUzNc9bc08z0HPJq6cq1m2xxlzVE/n3sfsxCXuK0pybmlZVTmu8d1WxxXPcuTOrJo/tV49QOnQ06dKiltc3r2nsoKljFfFzQzGypU/fM6rXnr2tucp7FtIV0gkJAICUr5QBXWHKu4iuWe+UrN28pubzNUFKSEIyhUDNjmzmJ8KJcyH7O0+YqPIuZYgisfiYGMAlbZEm1GwPKqYHtK5YaUFGtrAWTGfv7UgGYDGq2wQmhOA10gzjg0RZCBHZs4DmeLGSMiQoxKkZnIsrAHZpk1AfFELT7AAkaMvgsqGOhk7fEaGphGN1uV3neUo1hxc6k0tSsbq31tefoER05dZAD0avKmYB1e6QH33NQg3qgD33smQZ0bwIniBjdkYlcPAlcZkFCDE5PDJQl5EJSLSEL8Xg/XuSG6fIP8O2yvM0BdFUOdePWDYU8k7FNKzHqgujy8OHDGOSq/vAP/0Bf+eqXmER9dmWFHr7/Ke2fO6CF2Z5aREUuE7+x2sTItlhNr1690vy56zzPlcBvSMAsynVhhn6hCymJTE66/HGy4UFN4qtpMJnnZlzN76hmwctiVIRO56fCQGFfNYaTpbEmWRQ2Nzc0Mz+nhAO8efuKChz55GRPna7rMDHZarXbEYOM2ur3NdBQaztrGlTbRGwXpVjCZ1B7Egcxd4+mp49pMCyAl0k4soZoJSX0J2RISQqRptsaD2+r140cUDOJmLg+gZ3OYAGdF3L9LCzske8wfLs4wMF6nXgM+WxubUNX198UQyD/058YgkKMMqpjNG0SiRzheGDv3hlIGSmjzmU+v3de+w7u08KeOW0xkReXlhWzqD/60hfRv3C8tWZYgJ5/6UWcHji7XS5qpiR0JfgyQ0fI2jvXLBgu91ZeKC9ygoVKQ+RecVZ48tARTWU5MjU9+uhjGhAtnj5xVA+ffQg5dHgfQFdSAB4kK8bY1PmZYH97BzlMaonzshY7qbW1NeVZplu3F9VHdkWnxdneOV0ncnuXSG+NS5NtIsDJdldzRGdPPPak3vfM+3X/ff4vZ0xT0zM6eOCAtsZDLXOj7BHm20S2p888wA3zmuqwpbcuvapLV19RyYLYgpfa/RA20Ot0dXDPYVTf1el9x9UtpWMHcx093NH6al9PvndGk3MDvXXhtqpiUx//qSnZgaE2tKgzj57VlcvbmulNwvOkQrvbVZdQEZtEnrUMpW1zyDg5NakMYdUI2ZPRwZXvZRfMIc4LQjDlGHfRKhT4ceMOMSpjInnoncQP4yuUM2YLXMIANcg2oKuqEXDMo0q8tsN1D06jgqFQgCVwevI6N0wlpmEtNcaMvcUQ5ZMyWNTuxDWZGd1NQbu5jwv0a0NTC1o9TM+yoBhNLSLCQB7oGmKukTLOMMZa2RlqD4fEW+U2k6vGWRea29vWaLyjg8enNTHXFYGM/PffshgaXkqMTNCXmGTutGTBbbMxcgM+oCWoChZZ6SqZt8vkRqQ6yeBrPBrg8MesltfZlu2Tr9a+6rrcPNUsEidPnWY7dEq9iR6h+aYmonEzdVM1W1vHbbYru067o30H9jVb1bm5WR06dEgCp8xwTJWT6mhVQTMNaiqSeJov3in6x/yLdDdXgouoPhNtZ3ugBE0Zi5uA43rcYTJYHYE71AHkNERmiZXf5TM9OcG2NVNFlB9jVJZlCshvAl4SNgGh/jwAABAASURBVDIgUqpAdfH2Zd3YuK3bWzeUYqW5+Xm9c+WiHjr7Xj3y0Id175kPKsZpWSrobST4sdTwI+QvIqJer0BvHY2hc4lI1hm6K8uETbrdzs3Nae/evVzg3EtEfL8q6hN8iISYONvcgUYcBgZiyM4xNe1gbD50qqE7bxfaJrLZ2d6CJuE0+lrijCoyrsDGavQ7wv73LOzRseNHdYQbx4ceeljdbg9ZBtUyDYalvvq1r3NjeFsBneZFzoJfKViA10w1coZAJeaK8wFqWQjaIup0mT90Ch7Y9p49dkI7q2vwtaCYRz373mc0Yt5tsdC4w3PeEvhgEZg1rwmbq8AR5XA3tjY1YOs8PTOt/QcP6sSpe0in9Oprb+gmu4HrOLclLsFGo1IH9u7TjWvXcDQX9Mx736ePfvhj+uTHP6ksRM1OzJAX6g/H2gHZEnA3sW+/bc17Y91af5kLo8ts31ehwykypkjQzNSkhoN1ZL+kzEyzrbH6m2uy7ib2jMO9tKn7H2jp+378lGaOtTTRHal1cqz7/1xbh99baOpMqdAbqpVPaGFmj0LES4csIrsKIY/Ja0zY5NuiGIPAQTIEgYk0BkA7BB/k0NiFbRaU524E9EXg3r9GCUOEFHgXj0/OEZcUFcbgBhLdwdDm5SwPDpheCUaBjTFIhqGYooIcBl0VInUmmfElKRhtJD94rRsTAYwbdzM+0UOKIcBLavI8M8582oomeTmPEViMgabghohBjRTUZ3IOcKwLe2e1/579RCET2lw1dYs57RBZLTHpRmEgA1CfVc+Al4ARQ5Ax3vgWlV4GujwF4BslQa/zE0OgZ1IOde1aKpBnYabxzkDTExNaYRWdnZuVy835q5Dnbrlq9DM9PaPDXKVPEUFuLr+iC69/XjvbtzRmEhmwa/Q0HA5YKTdYgW9peXkFQ2LyyalwXSJrcCpkUGXUmvjaTQr6Lx6Xqfenm7dFi8iixBBxLNDWNAWTO0tf7SPtxtahTfTVKjJW3WWNkV23lWliqq0hhr4rM6GLqF6vq82tvqo6SMhha7SpG1s3tMJ5HBapQdrUoROT2h6tqtWa0AP3PaOJif3aJScxphYq+9/Y+g9ova4svw/8n3Nu+OLLGeEhEyBAEAQzWUzFylVd3dU5qZdkOWgsW9IsL4dljWRb45Esp/FYsmVJ1rI8HlmulrulbndQp8pVXcVMAiAAIqcHvJy/fO+d374gW7aXP7z7bjphx//eZ5/3HuSRrz2EEsVxpjGKzo1mRQsL92UNcvRk85p87EhZtjnn5IMHbKpaZ/lvvHj/0G6sTRS8QggMW8g5hx8UpZ3aO+ecBoB3nMYlf7fv3pTUV8DWtrfW1QS4IUqbG1vIqqcLFy/q6NHDevzxU2q3OzIfcszlvNM9aOyycdNHnh30OD41oQ5ZmXMPZWI2ILNvjsC8zkELAuh2cfAk0XClroaPqUU9yobYlu7cvIm9V9nBvqzbN25rESBqsxQU/Zz4x1l2Zm5vNBRC/hmA1NHqxob2sIIJcUBsTkMjI5RvGoqY54knn4S/GH7ammFzIqMWnZOdd9mF7cBTUGCcnJGlrc1tVdFtdXhIq2TDW2wiXL9zXbcWLujGwg/UGNoBfHcIeANF4FAlTgDwgSzTv3n7nFaWF7R/KtFQMtCZs2NSt5Db9UqrA1WaQadfntFrz5zQG394V8deHdKzPzerZN+u4vGuvM9lpQBvgvMhUo6FdHCKnCJGTETqkTb2iH4RWVwcRzJ5FBJnR2cn+xUUj3CcHn7MMCIfSTTKuSnyQpxkNaKCC8tGeqzH+yiRyRjHczh1UJD9/BN6k7Uxeqyvc14meLALA7NxnfL84VzlJMxTWNpjDZjU2ktOHkIdvHDFtZfRIp5VAbAEB4ujoAiDDZ7xncSXjD+76jL+gNSsS8Q7PLVPM9Mjun1rXe/80S1d+NFdVRo1llAdffDhB/IhaIeah/Fm9Ni83hlPHnqDjHYXxPyZvCQjNaVPGgfVoaEmPmTK9QGKUNA4BeH52TmlSaQQnGosCR5mtDAKf+ZQJlDnvEYwuInJcaE1ucGCjszHSlKyKWRhvAfPxAxvfQK6syVYmqayexujQD62JKeJhGwyZWKK8kBrch6K+dKffKChsEPy3tHFl8XsVo9+cgxZKDBnRv3FsoAIewrWjvsEftbXFmVgniReCc5vS0EDbO+ckjhmTMbrDNQ323OR4qjQrna0SQbdw3l2Bw80uS8oqbXUz1blyLbTShNu+8yei3W6/sUHOjHuTnuVcXc13PRaevBABWPTAefLSjkYnT2AZEDmnVOvtBLN9vaOPCMKXnOAyzI65xxyYUwmePidC76Mfk40LRTQVxQ7AOycxsh8KvjPHTYYtrdWdevmtTKbs2F++P4PdeXKR1qz3dT7C7JSUBTFNozEGJieOvhdCz9s4RfbZISyjrR4OB/awa8qaUUuBF453hTYSq38CyUOmiuVCtostLy8rKF6Xec/vKA2QFPxXi1qc2ITjY7IxtNXpV16GAvey0bbS23w9c99VlNsJNTpv80yNK1W9KUvflGfff3TevVTL+mlF55XQJgrS4vqUoer1FPZvO1WWxF2MDU1RfY5oKbcUYItFM4ph7+RiWF9dPWSCt9S7ld0e+E88huU8rVMN4WvFrvAg6ytfMAS9sZlDTeqmqMm215t64++fkP3z2+z7N3Sb339vBbOdzRz2Gtrqa/gvaqzyHLEaZUMsKs28wT0WbIl2QnxqUfmNQCE7L/3ykmLzQgCRMZxIucch+dwiqLAliy7W0iHpxhlpBjnNYcPnjYcA8vaqB/BQTm++JhBDXhm7QzMBlmhDD/pc5YQBCjWxfC6KDkrchWu4H0u55xsnIzGOUoesMzJyz5BAaHaOxrIeLCmzjmEVyhyQYXLEXTg8LKm3nkFDMTLyeNwPgSZMfcxbIfqRog4Q3FNTxx+gjqOSHcrun1lWUlzWF/54k9oA0NxPmiDbXNIUUa/HLq99/LBl/PmvHCFU+x8+aMkKdcNFxR2OvIsgbXdUWd1XQ9u3lJnfVMdds5qSSKTT5/0P0bZgj7njI9c9jEa2+2W2hi+/WhIYPmWke3ErqPJ4VEFJzmjgbkTxjIgnGYZ0SArdM4hR4zJ2nAE7+XKDs5moaMkh/To66BZ//tPee8lJz7Qw3eT1fpOW/5jgIpDUI8lZo/gMMBuMsZp1kcUvNeAInMNJ0kAHjNY44Ehyi/PewObFku0vjwO4pVZ+2ZN9VpD1dFYlfGeOtkqwXJJFz/6gXq9NQ0NjclBr4R3KpN98vLa8T0nQ1pjqXWbTAMnJLsoiqA2debcsjj0VXAMjFaOPC+0Q4YhOck7yc68zwk+URRxC+88c/ZKKgHS6OaSuQpFcaS7d+6IFJqd0zuUD2qKqSsuPLincx+8p5GhBuWEXYb2KlxWZtXLy4vlj/wImRgtOUCeEoARWLnZcnPhtmzF0CYpKPAD80uTrdGQVlJFSVzSYf5pfK1tbWiJZfG95fsaGR1XtVpTgZ8FovZcfViHpmbV39pRAQhKJjPJxnLwbnI01izBmGNZevrM49pg4+H73/tBmdWaH/fBhSSN1WKpeXh+vz730kvqsWu7O+joxtI92Z+IitOkHNR+PzXH54yfOAkKcorp2yBB6PVaqtcTsqtUm9tLqlPDq9VqamHTGXRF2BMnWWA+duSA/viti5poVvWb/+M1ffijHT12dr/mv7iHxGNDX/9vL2n6ZKLDj4xoZ6UvRZmGp4c1eaAph9oy9OeNyTwjhnMYkz3AxRQ+QPHmJIUpGue1Z85ZC5Ufy4wOHDygEMWQL1nbCGOIUbb1CRi89w/bF/S3Z4JyA6g+gm9RTOwQpWxce2ZtckAgY/QBDtIjkuFuKHFQAoaYJfsT48x5jjig2cb0OKCj70Ojc2X7h/NJPjgEXCgg8Chy8pKikjbPu4BxYig8q1KU7OeMRqRvcu0zr1987VfU3xxo9uC05k5MamrvqMpdJiK90boBWOU+yAwjQ145fApjLDBWqFBEoOizPOmvb6m/uqXNO4vavresncU1ZWRvBRnOOmBpO532H8QsP1jCCbtqW92i09aAcWxMA4CcLMOuTQXrq6vUKHbhI1ens6aN9fsaG24qmIyQbQen6OLM9itC9sOlD9jaN3120e1DGSFZG5vsxeTk6OeQgQ+eK3tXGNYhDB7yZXPywr64EwA0QI6OemWXjCqTczZzIXO0LnqzAzHIfk9xm3rNCrtwMYNErlAliQkafTnn5LyXR35d7KDTy4GpINSoOMQSYw6Nj6jt1tUPG8p8X5WKZ7PkfZacH2l8YlYFjQtXSGQTfBMP5LwYu4DGjrLsgbZ273CfyfuIAn6LADKQVPDMcRZ2lMvs30A3xMxf8Iz39rIQbeyLw0Orycp0YIfZut077CpNEsDqXcVRpLWNNVVqqY4cPYh+HIfU6ba0wfMXn3pa9t883iCru7dwR/angzoARwHNNp93XgP0PEASV65fBdB7KvJCKgp1sIdu2dYrAkiiKMjsIgOwBuixzs7sFgHmvQvn1KzUVUGGNcU6s++oDo9P68jEjDYfrAgByDn38JBTAf1muzaGUJr9ONSd23eUVqqy/8/DMX+v05bx0KO0kCCHDptXFfqurizrncvn9c9/8C397jd+Tz1ov3nnNhtQq+pjX55SlJPUISh72luWLJepZ3boYoB/SLGPVa1UCNot2QovoNO5iT2aGpvTUeqV1/GJpZW2RpMR1X1D9RNOyeFIx5/ar8zvUntGNg+cdpd7+sRoGxOJXGgrRx5eMNDHOSOAyhSXpKmiOJIp1GN8Hoa6OIylvAMyMvGxZ5xkf2WjVq/LOy/nXKkIRx8BbFEU5Lj2wZVnvsv6FYCACbOHE1umWDA/mCJ0aKRwdowD0jCBw3AfGpFj/EI5wMdjzjljei55Lmsl+cB8XNscDMI7+ypUZak3SkaWJJGckwL0eB/I7LyC97Jr57ziuKIWmVNGCr+8uqF//E++jsAzqSVt7qzqUz/1mLKkqz/47u8JPeJAuVaJmgNotE0FM8BBRvug8uOQwdrNBbUWVrS7sKrB+q4GWy0VgJ4pui9oGxnSEEvNAfS0yDK2SfHlvKZmprS0vKa8zFBV8ltgfHbEcaQJ6jOljjDO5Q2rL2XqY/xizAEAl3HERMJqtUqkbMoipOnW5nUuyMN3znjW3mTl5OhZMF+uAroLdFKgJx6WvGCrkufS0Q5FFa5Q4Gx/F66wvlxb8w48OOdkvOQodbtH1kKGn8FHQa0mQTae9wX3znlF2Aj2rGxQMJW9DMoIYmm9KpBTbXY1F9Zv6OL195TUnIaG63r81Cldu3ZJmxsdycWwQD99/EEejsuCMUQW6ANBIO2o8BlzJaUcDchsNuecnHt42L2BbDWtIg7ujB/ZO+GMA55JzrmSNpOjPvkUkslSUN9sNDU8NIxdDNQH5KdnJxUlDrHl5X85GQOer73ysvbPz5MZhSV0AAAQAElEQVQt7qiCnz3xxGPqYzMOnUAkINYVSkB+bW2x82j6S5JYlhkbmIUQoc8hpfT1ztM0lwWDOpsVUSVWY3SEmldD4KNqg6An9h/RY7MHNOYTNYuotL8cHzaZyz7IycZuk1VlrIgcfOyQuVnN9hnAuE5mVa+kmpoY543KHyGzlUOHbPfu9ZsaHRnVNhs6PXjbam/p/MUP9N3vf1fblG7kvDLkaDaxBcB1291S/vV6BRDPWLZvsIztEeyAc/BHENXHfjSQHjt+RnvG92tn7T7DZPrjd7Z18ui0nnxqWG4/+olz1edzvfJzR5SOO7337RuKkLTgkbfaJJmIIqcMPfgc0PDBy36QtAIzSZwyaJAJ1GTgnEPBRRn91taJpkQLex4wzgZLn0kKjTlKCt4roAB752T/VDLkYJQhuMb5y2t756yZ8CMhY4m+ohE8Qibzce2ckz0LUSweEngyRVwPiFji4wEF62f0Q6Cs7SeHc07BezmODHrr1YrqRNXgpBAC3TzvnD75+BC0S/q2282YJ9fK/RX9tf/o/6X/6X/5R5qanNTQbE1TR0fQwUCzE3OqErEHmaf+MNCd+w8U4lgdltQ5yOddKMmIcrBxeUMRoJnCeiKv4CLGcBrfM6u5w/OaP4kBPv+UZub3ap0t/R4ZXZJUNILh5AhjkGXK0Y9z+vhTQB9GQWRycuWzza1NFVxnAJY5n7U3wDXBBvgK3gPeyFDSDksUe+94HkFngQGKvgZYRc4oDrkU+vjzJxcf3wsxF9CTa3xkRBaJBwDpgGUALxSCV8EmQRRHLA276lJT22xta3RsRBPjU+I1h5dnjgy+mFbeBxlvZj+SZ2e2rdwN1EGOrZ0tbbPzt7h6T3eWbiiuDrTb2tHE5DRZ0qaSqAFBAKGC6CQHoAoejCUnPr7AhncVJxklBgcg0ieJWbp2EE1f8k4BOXjkIz4WdAvlktP/4dMmcxISzhj4YVsn5xy048ClbpxM7qOAy+7utizQheBlSUEHgF5cesBUDvurKuL58ePHlVZTamRLunnrhvbu2ac+coR0ZhHglWh+3149fuYMgamqBNuyXdIKfUYnxtWkxpcawEF74JCTHqyvqQvt16n7xYC0CCB7h8c1EerKd7vqseJIsKfJkZGSVvEx3WfYjGVXpfxdIXvWAYgaJC0DgHDv7Jzukc21sJs7dxe0srRa/uD7UK2pGjSkaQUfyNiYK+QwsW9+99ta31wvA1OOvArocN6hg6o6gJjdz2Prhw4cZKxl3QIkLXi2Wc3UyRibzOvktUpwr4SqLgKYMWCWuyGt7q7pua+Myo0VMp7dwbbmPw/gTQ/UPJrLzEF88BA1xurlznAOaPsuGwnDQ0NKALchhJcB/2a42zDlHNKjk31VKhVlGGYfQmUzSIpJQffvm1WcBjmjlGdCaDmKF31NYJKTMZvBsPX3gbYYVY5Ac5iPUKC9j+NgdqTCWw/75kqFWyYiM15qKMFHipizfMF4BXPaq5w5i6Ivm88xtgdonXPCnkjSc8WuYK2fQIlkpAUbgOkCbTzj5Ch/OwvKiXr2i90QjIF6/fPf/qa+8IXP6eTJeXU3dnXlwn3dfHdJhybnmEuSj/Tu+auSi3CiVBGg7xivwhLi/qUrihxOz6wmu4HJNeTa+8hBTR7aq2i0qQ5tl1nCbfW7mtwzo3SoWjr5DXa9zHhzUvkOS808L5C9+HgNAHjTWUafDrqL0kgxuou8K9vk+Kj3tINHK2KvMb4tLRwy2AIwcp5jIrJ7o9XzvJQbsmCE8rlow2RCqQ8vHYOKj5OYRnOj49o/Oa7piSl1qPFk8EZHpcErJ1BYoXkL2u4tbrAjtkQdZ0m2qxVRb+qxm5oxvs3pobMgZCMG7bL82Y+zP3H6cc3NzGhsckgvvfQ84/XVaq3q/fd+qDiJJQz/0ROnderxF9VoHJSDLLnAiNiMIu6g1SI5IDngCNiG49VVZCpnrQvtUv+UGYJyHj18Zoyaszt52RPxHf8ky8jMHOScPc3k4KGkG6L7BE/HnD12D8cnRpB/pmot1bWrV/WjN9/SCs4u7P3ZZ56RBZ1+MZCLvCbJ0HsuY1PivA4empf9cHwGnZZdPf3UE3r+uec1f/Cg+igzxJEyfC6p1BUDXmbbSfDyIVZAkV3sYa2zpQs3ruji7Wva3trW1vKKJuujun3zpm7evant9o4SsvmMmplHUg57F59BKQMpZVOk8BG8eV28cKH8MaV7gOXi7Xtqre3owvsf6o0//pE8/bbZHc76HQ2NjCixMciSBhw9QNoFpwF8ZNDdIStElJpGp7VqqmoaK29vqwrf0826zh44rr2VKcXoPw0V7R2eVMS/AbzevPGRFu5eK2vmFdeD4p4Ez+1GS1HddF3olV8+pbFnIu15YVJf/ctnVZuLVLg+FMUKUawueJAjb1+g5A6OZFEiI50yELLo06Uu4jFAeqBcydJl2wHNYMTa5DDhQ9BQo645lkwDxnDOybuAQRQlABQYgVTQ3ys4M5xC3gee5GWbKIrkJPzIKaAw2acQYzieeQn0CgrKmdN/TIuNjwyxz0F5FNBRdqOfTVoABpAhH6xnocmJUQ3VqkronyLkyJ4Hz7yhPLx1hqZWnwFcpD4OGEhvIwDdocK3fvie7l5d1I0PbuvY5DGNpU3dunRbtUhKmau329L9m3dRlEc9TgGj6e+0SK/XZY5erdWUuUJJmmj/wX0aHhvVDpF9gSLz1Vs3dX9pRQXvq/WqKrVKuRy5goOYPgzsc+bI4bGA6QJ5VoiaIyOjGm42ZTUvB/jUGjW54NQnW+yz9HfOU+huaGxsDBBoyjknwd42yw87F4zFQy4L8UaeK+cJKIxvc5WNxcdeloenHReFFHCEjDmqSUUTAF2Xa8/4fMl7R4aEMdLVlvtbux2tEyh3yGwCMnbOkYXtyuyngKdyHmgxuxvkXj/51a/pibOndebx43rt9Zd17OhhCf4KnGB9dU0N6kxRUtOpk2dVSac0N3MMygeScubOBZGYwEPbEx9Eoh5Ld7PZq1evKQoojee2TLUacMG1fTnnlOFYfezMOS/P4eSw0Vw+BM6MScMC+TjnuZKMhyF0EHifATLNZkMZ/ySnc4CEJQi21JufP6BNstEHi4u6cO5Dvf3m28rIemuVGpkwGRm2OQAou6wABgDyOMARABIbp08WFZB3jSWoFe7rrJjiNJX3QYLzbqsjW+JuARyrW5Q0CPi9XltbGxuy3U97t0y9tmo2SA+6KIkCFNIbXmx888HgvDwyDN6Vu74b7PK+++ab6lAyKZBJAb0JFm7+f+3GdX3/j78PYOdaZUWXVqvYhFMP+e3iCwPOduyyadADE1KWzlWOR6fmdKw5pgO1IdXYUHr+yEl95eyrOjlzSHvGJ3Vgdo/q2FQfsGx3t3Tj3mUoypQBUt2so737pzU8T8YWe+j3ClWPPoOybqFqI5XrBeWbkXzmdf/qbknTIO/K+xDKXZ1V0tw2Qn6oRKeMbM2uxcc5ryRJlEN8htAfOoEU6DuEY544cljTAAlTiKYlmFn/sh0OKozYOQZS+a2Mij6Esr+9GzBXlmFM1qQQSkjKMTz3zjk558yiZE6SM55HEbziOY0RgwemvYuUY2jlczlFwZNVxaoDCM1aqmrl4ZgRWnbOybKX3Hs5+kZxVbudTHJRuZvTG7QR6DyG0tKDW6vqLGeaq+9Vf7Gl8dqEdta3dWh2Skfm9mjfxLR21jAoIt3Sg0UNtltaJ51PEURwTvbZQa7zB+fLuto775/XRbK7B0vLAr8VJ6kctJpNB851dr82N7e0trohH4K8DzZEeeSAQpts4eFP3Xd0//49rW1uoJtIBpCDrIdD9+ToEzjiOFGj3pAZMSLRFtE9Q0b2TsqRwUP6JOYoVPaTEWL34sMzvltTurtS/ni7OhhyFboTxm93+uU78XEcA3MIGBvgFH2W3A1AYLg5wthOA+yng1MKPsT8Hod09B7QJ4prsmz1zt0bqtQdWYXX7TvXAO1dedq/8unX1WW5mMRBBTRWomFNT88zYyYPvUUJLkJejmeSsxP058xhwHH95nVAsYJd5+XRI4Bn0FMURdm2z3VA3sK+5JiDUe1d8I75aCM+hZfJp48P2FI0QQZRHMvuQ3DYdR8Zb6lFgNtAh21q11NT1K+YowKgfff7f6zvfu+7unnlJrWnnk4cfUQ5GW8DABrGj6RCSw+WNej0JPyhzUacsdGoNWS7oqZHo6kNcAwIZhCmUXb2Nyn6AwVKAL84Tkg6mlpgYyl3XkP2HlqusVt/FXCqEbhtHiH/AeDvneOyUCWJ1GW+e/fuagubevLxJ7GPgikKVmoxMpOstpahC6PFdJWTCOxQWikQTRsbt2BXeI+eumTdLW2zYrh/946aSaIn5w7oU/PHNOdiVVp9VfG3CV/TgZEZeXjZYaXRbNSQwADQbqtdbKmdt9Tl3w7Z4PJqJsGP25aW3m3r9h9t64///pb++X++oH/yV2/pf/i3Luqf/s27OvfPNvTP/r9vKQpBA1ui5gi/j9E7J4hqy0GgHQMU3qcgbk7lnJMpn1cyhNXHH8+DhHRwamxYJx85qrERnMkzEMZWUFS2vuLelGKHg0A7mzFZ+t/DAHJYMpsyI/l4WPmAgRVS4bwKOZnSjE5zTke245zN4XkTaGTnCLvEYXN7LkW8542GEFg1Ckojp9QHRYVT+UFJjuuCie1J7mOWA8xVeGoIm+UPxiYYb2sXQytiDXadbpHFvf/mJW0u7Wj/DIXb0WGNjU6q1hhSqDS1CCDduXlHawvL6m8gR/RRMNmDjVXNkrm9d/FDttLvlbtFjhcjo2NllhUjvwF08AWvBYXbYYzKlYXoAM2wwiiFHp6lXQq8t2/d0p07d8pjdHRUOXWrlZUl5QCFyTbHOSyCrrDLtUWNzmTrnCO7aqMOXxqu5MsvbiQnPu7hiauHXw7ZFlxycGm69D4Sw2ALTraDZmBrRm3BCeJVvpTj0smZDnOpiXzGx8fkyZ4wNXVxzoIWIrCIzwCau4Dh3P55vX/+vN56+0dk3WOSZW4AduQ9vp5hdx10s6zmcB1n65Wz1GvjkiJG85wd9Irnds3ZQQfglpEdeZ6urG6UABBFEf0ZD9s2Wan8uBKkKnFa3sk/PJXfy3EKdGJycHLOaYBvdCiIb7ID7p0vn927d0+mS/t93AEbHMLGhO2XNUjq1PZ7wRtrm4qyiFcDHTt8VGmc6MJ75/TM6bM6cewRTY0Ma3tjU13GNgBdXVtF1tglBmM67LHst0zPsvs+ddgCOmpkUEmIoSmDh0FJywg76j1o6GEXBjjbgNCbFz4gk9wEWDtCYGW7SpooAaDFqsNja6Pjo/r0a69rFRrsv5nsYUcd5LcLeD1YX1GL8wj63Dc7V8qwRcZpzzISlD6BTs4kVpRBNsegB/j3wtXrilpdzdWbaqDnALg5+Guvb6kaJTp26KgKsrbV1WXdvHOdjb6Wdno76rmOSPOSngAAEABJREFUtger7KJvqqgUurnS0j/8z6/qb/2r7+r//Wff1X/5597T//Q3LujX/5ub+o2/f0vf+Cer+vW/d0N/7S9+T+ffugchbXQ2kLe1f4UCnwFOQi2nMO4/Pnow5FGSc07OOcVJVEZZesp7j6AKmGkBHjk1rkjze2fY3h1SI00Uo5SUekNgKglLL8fMVSBM55wC4/aJhJIrvwY8x4QE7qhryuNxjpH0EFJ/kKmgfZe6kz2TQ+m8yxGihw5znIADhTjCyCJVazVVYq+goqQLky6vHZmkF33pEAWv4L1cSLRBNBlQt7E0e4AgoqjKUqpPFEg0YIcPn9S+vQfUHB3R0u11Roh0486izn10XTfIxJZ22lra2ZFDgQOKtAhVgsY26fX+Y4e1ZcsGakwNlliVtKbRoeFybshQH5qMb0vFLQOtoYO56XG1SPEjQELw4BhLH3+Gh0f0yPFHoGefNtc39OiJ47Jlw/37C6pQ66C54jjgRLmcc+in97BnOUZRPsuRneT4J8muvQRTKmjjOOQe3nv6ozDZOxU8Q485oDFKQFvfXtfaxob6OMEA/diYAX17H+SCV0qAaLCkStO4tJkUm8gZwoKKYNw54yxTRvRuIf8GdeB6syYD5rsUts+9/77s14YeeeQR2TgOQMyLrq5eOa+hoYa6vW0NBgkjVoUIGczJwEZ8UCvfnRy05gRaD10dbDmKglKynD721UOpD+kuYDeoYJDA+xAc15l4iAyhjyzUMqnMkgBJJirnnAJBsygGpaM750q6S7mwErJxeCQ7rly5ojhE+uCDc4qjFEBJNTIyoqefPFvSYjXHwwcOaHx4VI1avZTV/fv39WDxvjY2VmS8tMmYN1kObmysaR2d77BLaRloC5srkOXs5IzSkGoAANpz753SelU7g462+y1VAKVtQGT2wH5WBiuCQ3lXALAxMsqxkT723lat3tSnP/t5PX72SQr1I7q7vKR7y8t678Pz2mrvYrNOR6ipBXxkA/t8i6V4SSCM1hp1hRDUpfxSa1TBgREdnp7RYTaYpkKFuuBqqU+KdNrZ2NESATkjEbqzcFsBeissY9d317GnARsSHbXV0Ua+rNZgU724rau79/W737yi3/+NO7r0YUt37wz0YK2vte2udgHz3XwHGrcZdxMr7andX9aApa3no4ACMlBYfCIiXHN4iOyiKTMKE6AR7jEwe5cRNaxtQdvCjALLr8RO40MNTYw0NcdSdWZspLwfwuHSIMAmoGSHYAcqiMoJRhS8l+Mwx8Ci+MowqLw0mAywM7rEZwBdA/rIoZa8nFVc0T6XD15RFCtgwHVAulGvqI5D1SoRCneqJjFGFQlbVIEjewRpR4FROK4dAs6iilYRUlZ49YlWJotKQj1l4BToXzBnAT0DjGV2elpXz93VufcuaH17oLtE5G3e38PoFonmTQzUuMx51pU0c2i/fKOiDSJoMlRTEQV5jgQnKzCSPs5j/HloyeEzh0ahHgNAKwXwWLFFWGRc0ux4Sxuj0bIFy9DM+WvVigqKqgMcd2ioSSTvcV/IHKlWq8l7j8wgyL4KxmAOu2RYTu7hOyd0AwQhZx7+X3zRkTbOSx4ARZMaJgsF2+j/MGgEH+QhOjBGxPUwtAxh+H2WQjm2kiMX03lm8ndC3wX6lraJ/mm9IVt6dbot2f+s9P4H76vDBov9Du3s7Kzq9Zpu3riGgy/DX5/zKudIITRk4PdQPg6+JYfz2gFDsAhYQVOSVJirUMJyienVZxnYYbn/sJ+X1S8toxF0OeTjvRgr18DsHbt42I6XjGg6SQHsSjUlu+zLPvVGDXkPkSUT8NNY8pma1Nc+OHdO3/zOt5k3lekirSTleY3MfpOloOn9NoA+OjIqW8YePXycktES2fktbayvwkKfrG5D69TF1lYACQsq/b4ydL1BXbKfdfXM2af0xInHhKVDs1O1WlOfuuUNwGOd+twdQPeZT7+iT73+uu6xdHUO3rCjTZaFtpnQISh3WJ6uk7lVao1yVdIG0Cemp3SMAGM/RNxhY6GK7Q5FqXZZ8va9yLD6qjBX8B49RMydA5Zd+K5pD7ZxkBXO6T3zmk7runLpss5fuqgNfIaorgKf2mht6cH6fW1tb2jPnr3yzvMqV4G+OgSz3XxL3ailjWhBP7z/DS3qqtb4vurvaDW6pw2HjNx1bYbr2k5uqFO7raKxrK5bUi/fUVH05HOMzrKnrJfJ0D8AcCbs0bFRdO3lnJM5SL90wIJORan0QvYp5OQRdkY0CBrFCPewlb13ekL7ZqY1AeAN1avleWSorpFmlWy4A+B52Q/exqGQNODIiSSMTcqLRiWcoSA65twXRGEeMI84HO3EbaYIIVTjhLEipdBsP0TaqERKoox7p9FmXVPjw7QTIJEo18NPjmLNwMUTz4iZqxHlAoZayAQco8AQggqyscAcEfzXALrN5QVlFMz3oPRe1ytK6nJJVbbT5YNXA2PfOzOlLkDYAzgbE2M68tgJvXfpkkZ57nkfI4uA8WcPCZB9chRtzmPX4jlTapylgkMvGUbWI9PIyJKMbuFczhdaWLinRaJ8n3ddnPTw4UOS87p9+xbL5mFZYMrQVx3QSMikPAaYMzaN4JhRuC6QsZyzRyo/PDNQKJhX9o4zGuEVbfhOLwBiAAWFFnGYamVISdoAeEYFVpctQvClDB1jCflubq4p8GZsbIipPO0KOWgx2ry8VLbzagP0H924pctXrunTr39ey+tLpcMkgMi1m9fU6eyq1dnRk0+f0RNPngZEdhT7WBubLQ0N72OYohzrX9DreZaRLAyUw0u71WK8wBhtzl4jZEsDQMKWegZgBXT0WbLGzMdIUCwZ1x6Z9siK7Npx7Z2Tc04x9mZg1SQjLxjfw5NzTr1+Vy7Y+MOA3Si2GNE2Jqvpq1ava4YAOcfyLq0ksrrZdepi58mCFh88kP03Abu7bT399HM6eviYTj16CmBbU05wGAD0snmQqeewpanDLx5Qg90GwPqA3d6paT12/FHNML6n7tzCNrZtKUi/LfzomddfBZC6bGrdL2WQE5ksA8zh28Yymoy/RTa/RgGnHKVOT0zqmTNP6gAbBKcPHdaj+w6oD41d5hOBIm3WFcUV2aorDpEa8DiMTGy8kZBqAv/Y2xzVcFRRBx14H5NEZBrj2eTktJQ6bbc2EbZTm82qPrwFdJAin8wPlPmudsOqdqp3dav/ju7n57WWf6Q1XdFGuKoNT8Dz17Xub3B9Qzvhnlrhttr5Eh6YS3z3GYyasgcloOTlbkiXZaFzTgHE9qY87zTAYey6wBh6CM/OzjmJe4t+A54FiSVhogoXtSSoUUtkwDY6VNNQNdbocEMH9+1Rs5qowftqEqlm5zioAog0Acga2U2VrIUhZOCShiB7lkaRqsY87SpxojQ4gRXU2SpkbYGd0pijwth2JBpG+HHkVUC3k5FZKBcHjsst105BTpudHN4SRQCbw4grgGSbYvYmkTIH9AMGUkcOdZfrpVNn1dlpAbKJvAtKfCST3cE9e/RTX/osougrrsTaxOjOvvi0PrpzSxWUHuCnyjkF4D28IzI5+gfvGQfqAF2TrfgU6GNsdARKpUajrj6OyGM5RzsuzCmt7SwGvWd6j7bJHHco5qIi3bu3oATjqCFH01GrtatamcEFxhnQ++MvvLhgBucYk2sDHGGlRpeQjMRDztZGethGtDX5FTjWfZYtgYzo4kdXtby6qSjENHPYi5eDkBB5pei21doR6uPwynAyAxMYVo4OnAuSc4oiZJg7fcjGS63R1EufelljYxPQ29Nd6lo3bt7Q5vYGGduyXOhra2tFA3bHoihRG8c/evQM5EaMFcSw6EAAsRMP1QOcxGUOYybHnEDhuE8rFaXYmT1bo85FY/kA7Y5x5Ll9eNTIjLvYQmED89Tk4ZxXjA2aXEMIKj7WnTVZXVmRjR1FsRpsrnQ7PWjJVWF10Yf/EydP6MmnntYGOqvD6607d2XBCNHr5q3bWt/ZVtYrNM2S8+zjZ7GvGFsrZKunAN3MpoB8Y/zF8+DmretaoTZ27caVso3pvUnW3AEsnAuamJrRC6+8qvG5WXWx4W3KJA55B46CwCpoSqJIOcX4GJ3lrJSWyPB6AGM1ShUXXinjPPPoaf3ky69rvFKT4HeIJOYycxfwn5EIRD4i66uVoF4na/WA4xhtDeRcuyfblDKxUn5UEbxalAtagOTKzqYWNpbVxd7uLC6pj548ssXxFcVOPhpoLbujH976XbX8klpa1U5+R+1iWYOwqe3igXZZxnaLdW13V7U7WFU7W1FfmyrAM3H4gsHNnOMkUYwj2hraFL/Lur8No845GkvBe0A7kWhvmYMxav0KDJ5XyswRAZOMKAYP8JOpmkSqREHoQxW+RbRtpLFGcfQRspmRWkUjpPZD9URDAMtINdJILQKoEqUIvJ5EqnE0q7HGmpXysPpeAxBpMkbsBZg6WZZoY1YTr+FaokbqlfIy4XBBZdTIUUxhBLtCDiOBDeVxpMWtrkKcqqBhDoj5EJdy2FjbKDcEBu2Wzh45qtOjhzS4syHCoBzL1wKL9vBmBeGnySpieAvMf+jYEb34ykvMOdBb776j2bmp0sirAFxUTRSnsZI0lRmZR0pBTs6JA02Y0QGoaZBGyXitTYWaXCHRnodGe3Bq4jw9wHeYWp7tXu2anjC2HoZt9FcBtRhdrpNp5Rhxzrils8uVsMVJTGOqZGQn721syeiQ08cfLpjY/ckDu6K/E+k/CyAGsF/M7pksoqos4EWM45xTiJyq6CCB1jQlemPM9itpGWNZxmt6cMHDPeMhx37u1AF8MpaCi4vLmpndQ+AY6N6dG8qxpwHLI4ZRu7OpK1c+UJeoHzOHyXZuL9mrUnhx5XjedKsMepwKHNerIKsd4rqQ817OeQkpjBJEbJXSJZibbeTMbwG2wCmkQBuABfrFeJbdFfArxgrQncSRkiQFtHM55A4KyXQ16OeKAN6+ASsjGMjVanWlVdpiH2YDaaOqOElU53mXpGCLWlabIny/O9DUyJTaBKXR8QmmjcpfoocLBeaMmCd4rySmL+AR4OMeS9Auy7AU3/AYTYta7/T0jNrwZHw++uhJNViJHTp+FH1U1MJOatihRz4ZcxfYRYDHOEnknMOlc9nGwIBs6961a9o/NauM+vIEYLy+tKiMHfC52RmtEnBury5pa3tTBfbVZ1y6wzEyRrnTbJbkgFgfQO1SnsnQv4OHWrWharVOEtXX1YVbOnfzorahuUW7VcbyLlZgoD71Qs/qLgeqWvmGVrv31HUt9f1ueWRul+yuxdttDXg24L6X79Bmi82JXfWo3/XzNlyyREWSgEEiH4LiUnFcM4ml0BZBM9A4xwhDiBQhCDmP8/YlGEHfD89OcrTxCAxvVprEqtK2yjmNPdlWYI4IEKsq9U7DRMZmeVQBuzqgZFlXpFpcqJk41UgBGwDdcCOVgVk9pW81kB1GqkZeQ5KF3CwAABAASURBVABjvZqW5yrvDCTNmRLgOgEEYp8rDlKME3gEm2OcxUNiVTgnPfxSjjHuEDGdcxhroRwjDCFVijclIdLO+qYiItTu3RVtnl/TnXdvaLY2pqI9YIxMURJkht1oJLpx7brMeXeJ+CbTb37rO6pRn4iiSPaxs7WPoddDHGIQ03I4aBJn8YEGgoT12DczKdsxzbg3WTs6+BBUhbbRsXGykx7GHlNY3dECO1CjExO4Lf0LJ8sOKmmiOI7VwfgSdNHt9hSFWMF7lZMhA5WfQsEFmYM7x0PTa/ncrqHNrtFtSQNyRLwqvCPrzQAhgM5FFHo7zO1gOyjiHVQooIsqfHbIshrUdLdZ2kCaAs/KsWjnGLdDYNwmyiNRZYMumdxlSiUdpdAsTDinhNHr7ur2rcuqEwBjglDOLtv62l3NTI1oZmafJCdXssU3Sc5uVMi5QlUyzUYDUImCCuZzvIuiWGNT45qZndb4+LhkPHMcogif5X1JToKjPss3T1tu5Ix4HseRx5ZjOScNBkC2C/DtSr47gEaWDdQmKLZbbfXQ3TDZzujUhOb27VWO7DPmGXB857vfJ0sdyAVHze0BPA+YppD96pTZ4YAANjE8BhmZArIKUaKkUlXVMiTGcYWUAca+UdFGr6UCgBtA8xjzLbBB0YP22alp1UeGVKFPwhgPdUw/gL9rdkp7x1gGvCFEKkgC4igSQ+nulasaBoQb2FvCuyUyLLNH+22SByxjB85Bf09DBOKcjYX2zhb2MAD4IzXqlfJdBpFxnADmVQl5DbHZUWGTLQVkx2YmWOms6+jRozq4fy8Z2K6SKBKJm1yAbWytMVxTwRg+KuC1p4HrAnA9zh3AbEdF6KmIBuoXLbk443mXowfAFcpdxpx9eYewU5wh8q6coMK62SJQ8EEbqxsw7QTfcsyaxKmCjzDEvgYor6Cvna1A6ZzDCKQgpwqE1mupGpWKhgCyGkw2iHjNapUlZK00kGocc45Uq8SqxBFtU5kgSwFHHuGmalRjNWqx6mkkWyqCfSWo2ZjNxN4lGq6mChhl+R5FVHAMA9cCsM0hPHJeXhLkqfwUEmRz5OqTOQx42CNz6JMleDmJhgm01gHRWpxohIhz9fwNXXrvltZWeqpVm0qgx5ZcBpxpmqpDxFxZW1Ovl2t9bV3f/u73tLW1pVH7EQ5oMDmJj50RK1eyaTiQLcQ4ZM8Jmoy2gnOumekZFci4SzaQwKuBE71UrdTVJKJmFL+jKGhla12Xb17WDgabBa8dMoCx0TGNsCt56PCRco6AXGKAxebw6EZIxOTCbLKDGe3EtedwHAUHX8hC5WXOTSHwgfG8CuRWEPhs9/YB4PrR9VsAUqVswzeyLr4zWRLFusUyfXxsTJmN5UI5T0C/QcZ7rg6O3ALgDIw80zdYXhtImNNlNjkP+2Qp3/n27+vq5XM68chhnGcDWtblMfg4ipQiE0TIpEY79BkYycsj7PHxMZlh1rA9QZNnvCo2GWF/FXRnfz1D6MjDpxW6nYNP7gvotRWMDxDFl43hnFdgvjiJ5ZxD3z2GLMrreq2mYTIX+22RDlnJNplZUkkJNg3F2FNKsOuQjQbPGC7SnVt3lPUG2r/vAFwW6lFUt1+lq9EWDkofm56agte+HPqLEvg0sOF9B2AtYPUVNg02KQMsb29oh0CxTGZ7+e511eoN2TJwAxt8sLhI1ntZ/83f/lsy4W+wJCfua5t3IYQSMIsiV5tANIDvDGAs+rnsT5VPTU7JwDFCjwcPHNQwNe0pMrgU+Tkfq9KoaZp68eG9cxps7qrFJkUON/Yf0vRtNsDb5O6QWw/wt/n62O3d1UUy9r6iStDIUENHjx3WAB0LJeSAduFyeRSaK4O+BLDqK9eAfx3lrq/Md9XpbxP+uurlHZ4zW1yo129zdKiD9wDETN55hiQ1hxb05yQemHH1B4U8DHQxPGHV2AX3QUagHQOyGgO1AdFqAMFy9JUUnFfwXpEPHA7AChpu1BXzrIZRVDCqhOuAY0bBl8vLiMFT7mOE2MAIK3GkahzKI8BgEgraeVk/i0J1jLKWRBpnmVZnvAiDTLyYz6sA1LykCMV5Jw0AhwAtDrokJ6aSKZlvKrzXMkXqnhkLDzxHoF9wkRydC7K5EQw2xaCikGp9a6B79zd1b2FZzaEhOZTgmCPF6DbYfBB9KxRYUwy5zY6UObUZ4QDjcfAqxsyRJdNARyYnlEj/gvc5hlVAnI338DpXNU1UkP5nGO4mNRtueFZRynyOgRPetwHlERy4z7j20/IRMrQ60BAGXsPhdrZ3yp+nWwN0k7iiHPkwrZEgm6+84FsGkHpozKGFW75yjoKDL+TAd76MWE4YcI7+I9oP1euanZkF1FsMGwmRynRvfDhoStH5LJtNOU4zCdibfLtkkjaXhweaaJNsuM14ttxu4jDWZ2dnR7Z8tL9ebFloiNA3jlRNA2LsaXKyriQmgmdb6gHsR48ehyrTrIdAJ+cctEQlv+ZYO9S2HK9ixvEQaXQUyDyKgwzkuiyRnCQLjnGcKIfnDFk4BV27flPm+AW2GCex4koqo8dklmH7DjF5dDsKfU8//bQq9VSWsY5PjuOcVXUY28baZOdxe3u3rJOOk4EPUV4wXcZRoqmJqTIYOjmtsFNqMuwBhvXhJs4rRcwZx6k8QJcTWAq4zbz09PMvaANbi+tNlnx3tE1mtkDAe+yJ03LeI5uuursd2efO3XtK01g3blzH10WC0lcUw0+C3mxc+KCTBtjbDrRW8MVldmnvLT3QDoBdw+Z32OFWGmkSnY+NDWuabHESHzlDIP3Fr/y4BIjBgooQtEHWvclSt49/bXPeom8TnnfIbovgtcBGUrVRAaBaiiKvuelZ9bDnHnxn+G2PJa4Fixy5Z9QGM/KyfgGYka11M+y6t6bd/ho1tw1qb+vaoQa33V5Tm+w+Y2c5w3eMFj9AYP1+LvtNpZwn5vi5LxBhUdagcrNCkxBPvA9KklgD1tQ9dnd6GCuP1SCjKBB4ZjcONaFw5wC7IMXBK+HaMoZIUsS7iDY1gKrKWAZwCeNWorg0sEqcqorgU4SeIqhqFCFTr4TrJAqKI6cC4oMTYwdFjBUYN3COUKqcjAo55+R4biBccoNBF4CIyqc8wcHuLK7JwEG4Z8zYjmfBo3DGsaxOjHFz4Y7WiW67MNgugpbWN+CfuaE3SRLRRddv3lEeYlWHmlqxbXD6VSsVsq2qYvhxzilnfpUfL+clcxijzTlHplbYVOXbHBDKMDKTU2d3VxX6ZwCQOYg5RaPRkEOGA7LOlCzzNvTJSVEclaWDpaVlRVEE3ppUivKXzJ1zcs4zZy4TgXOupKcoZ4QWHvoQeM8T3tlj5xwnOzjJyzGnC/SjrXNOk2SJw9WG9k/t10hzmvFow3uP7BzDwJRMv6PDw2pRz7VfG0PqjCTF0FfQyLK6LWpPPYUyUxnA9yhLKuPRNlrGR8bImBsU6RsshYY1OTUGYK+p1VrGQdchbEvK25rfNw9fRmvgmVeAFy74CgDGmnbbu/LQluDgPCzfO/hR8BK8WPaSVqva3tpUjlxz7KtAD0K53/rmd+SwxQGOanTH2CZSBDw6zF3Iw6/47Ozsav+Beb326df03PPPyQAvTqMym9je3tbCgwW1cO71jXWZrmyMKEbmyGpopKl6s6YCG7n20RUNsYwzbsqlHDuZo2TARp8PAb6zck4nRxY00Gc+/yX1fdAGpQgcSFmQWoDEv/Qrf1p/9pd+RYfn9mq0OaRaJSnHX2GDaIOA532sSrUOLZXyXDhP5ldXH5BaXVtRc2RIK5uriuqpKqNNFWmi+xtrmp3frxdefpmkw6mB/Y/VGrJf7N83NK4X2Bipp6nGWPZPsPE2ybJc6DquV7UJ0O+Sc7WRbYcAsr67qbReUVyJWQG19DwyG2cpb3Zt9t4B4HqDjvKiD8T18NAe9PcBwZZ2O+sA2aY6/YeHgdtOZxkg3lQbYLV+Gas6RCtvSu6C/DlDZGRzPZZbpvs48tqgSN2n4IcmVRDRpEJVDKFP5Cq4zgHHKHooqF1AoI9R5Ga4kGSDkx9CYFaCYoRyPEKMoghQCoCTw3kj1TCCJA5KY57TJo0TpVHC+wDQpaqgiJjntpMU084xvvhYZA6MZwYWwYbRxmN575RjKC44hSjIDDOXvc2hmMzJ+rsMbr0erG6XOzwl2uO4OcIP3pcRzthtATC1WlOmlE0EvUPG2oWxLnW7oKiska0io5XNHXmcfRsZdAGjEKVE/Qy+U3nnkV0ho9P7SAF+IugqmE8YKaTyzEtcZ4xfMLHxFkfIf3VF9rNs46PjqlYrsr/r1sUA7bhw6aIWWW5Ytmi6GAZICsY0R7Mfls2gw7KikydOqmuBSPaBeE7OOfsOXTlnyTkno1MWzMom0OODQvC885KcnOOQU0Eb53PF8NCIa5psTOr40VPKcyf7hMgpOC/Tkx3bmxsK3mubnd6cvhUcIMFZctoM5NQaSH3o3txcV5rEqjeq7Iw3wMe+7rLLePTQMQ06BFtWExntllcWMewd1eqRFHZYimwrYB9F7sVwyrBJ74PETRzH6pDh9QjIQ82GKpVUzrnysHdZnmuD7LiH3FNoeu+99wgSA2RRlG0E3Xfv3ZcLqXICXALtzjmZfiy4e65VFLwreNbXNkA+D8j1AckJspsoiks7YJjS6Rfu39P65hqg1+boq0M7hIWte8oONcovdVXINMJuV9XClcA0NztHdjcus4MGq6FKrYotVKEvMLXXz/zCL2tpbQNQ66vNeAZut+8v6Cd//Gt6dP6ITu07rJgVGYLS977zPVlmvA0Yj5FFTkzOKqIklclxTjRBJrkOiL177j3VxpqyYlzBMnL60D7ltVQBGVZHhyR0f+roYcG09oyyIWJ/cGGrpceOHlMVnnssvZ945lkdfuykltk8SMhETwNg99obWgTYXOq1Ddj38LeV9VUtotPR0RHt3bNXI2yKdAFo0812ZwcZdVFlAa8Djr6UA3T4oiuPgTJAUCxrPzkydLnT2ZYPktUA0dFDhUcwWfAyB+ByIl5uzkpqmUOE+OQYQwHyRnEi06vdxxhWCPREgwZumYrSQPoAoLWhG0+cDDECTEVpzLWjfyHrL94GxkiiSJbJxc4juyAnL4fhB0k+eAXuy7mcDDMVY7gF9JhTFhhCVAKfFIJjSA5GMGc3A4tCkNHinJfjn/HgGFfQnSktI1YbJ8jhbQAo5AjL+YDRJczlkVKhAM+ZMhwxp3Cc66OPbgBuba1Tc2h1erp1f1H3t3a1whIkIasKRMsUQwzw5ZyT805MzTnI+wCNXgUOCZaV956XHhnmAEBRFMoIFMF5tYj8kzjKGBHcivX2g727gO7ljz7S2++/p4/YqpfoTVvL7o4cOqwxgO4qBeI1aoI+eACjjvM0yufOBTmg3eW5jAznncQTMWeVwGV6slsxZgFQGC3FwwfKaZMTAOUcWss0zLKoUakrx/68ixWlzgQpAAAQAElEQVR5QAD6HXwE5jW5V6sJSUWiXeqCMK2ceWPem14EHRntt9mZK5B5o1pRnvW0C88r6ytafrCk4L0effQx6B/S7PQeOYJTnzZG52DQ0oClysbWg5IFh5XkjCdsANJll0Z/Amj2AbgQe8VxpBCCvA+w6NTG0ZfIaIL3WlpdlYHci888XfLnza7QnwWrjy5fp2+iNE4RVa4B9p3TqhAfByfYzhaOfPvOHfX7mXosyZtkQNMU0iMv5hOrnKqM7oxF5/T0tH7+F35GL7/6ku7eu8t4maYnJ3Rk3z4dnphVvratiB3xAA3LS0vw7QmWCbpsyAJZgyxe6M6RQdXIpNu9XG3m3WW5mpFpWpB790dvavk2WePqujBasCqWff6NP/8X4CXWAbOVqUmNYF+2pB4bn1K9XtMGgWhsekIfXLqgPPVyJCCWifWQ34knzlDj7WqAHXz2lVf01GOPl//fQxcf6AJYE0Mj6gLyVraojYxoDb96//Z1ffvdN7TvxBEdfuaM0ulhLawty8VBu2Rp9kPElmG3WluywDE5Ma20UpEPvvSDFruwJrcykyMrs2vhiyZHk38uB1ue7+AQOnEcOf7jPFfgmXdeihksDgEjdRribD/QV6FhsEZ09SEwiOSck8cYAuBgESzYcwzfsr7IxwryGGkuuso+jnvP4RgnRwF9liAW3XI8O8fY7RgQXexPFsmJL8cYXDAmupV9vM3JYUvU2Ob2PEXAEeOKMRzM5FhzGoVyGUsTxWaYvC9oF7wv+fMuSDyjiwqyDaaVQqLgHUY5QJgFz3PlNOBLcZIKgtQlGgXa1auNsm2n09cmW+dtlOOha8DcC2sbuv5gUaJPBFAMUZeoDzUVolg5jJgisiIvxZLB2+Dja9Gfr3KeDD4ieHAOxdAmN7DFkTbYjl/FCQ2EZ4nmtWpKZnNbyytr8p7x80IuxAwVdOLkST322CnISOGpL/svA2/dvKWhel23bt8p25jTyzGl8/LIBm3Bd6GU7CStVNFdIVkDACjHQITzyj72mGfeOzk62e6kzyOZs1vEzkCVgF0Ek33kZcAC84rhaZca2IDsAglLziuCXiaS7RQWyKeSBJ45WRb3zrtvKf0409q3bz8ROuM+0VNPPiXL4q32s7PD0oSaTq+/q42NFbmAzIwoSd45mYFzKePV+8AYfQ0AuSiKFCcRvCYaUGJZp8bUJmAU0G5/9+zQ4YN6+pknVavW5MND+Xgf64033tU2GUqGPDJsSsgnwKv4OI4cXVXZcbyOrD84d0H261SWbSdpDDjXoCe3VqrVUnmAgtim6dlZPfb4GXbBt7WxuaEBvjGUVjTY6aigbrbGrmWOxVz48KLWCVYOPTOtPPJMkE9CQHCAd4xd7jlwiFpWLueCvJxGh4a1ubyuO2z+DLDXP/On/yWFzOlP/fKvqEA+YywhG2RVNs7Q2IjsNxZmZmcAzxHgN1cN+3XMMwL45SFAY0sjbHhMUHu7dvMmm38VJT5RLa5pH1mX/eRABocfXvhQiYt05rEz6iDvoakJ9WOnNrq5R2aYD1V18Myjurv2QOPT46oPNTTO7n+1nmp1Y1k7lt15lbXLlKWrJS6GFwyt0vy4KPAdswPJpNPnyQCO7doo4Ja7AI8DVp55USAPvDmyB2RsB2bmdGrfIT1+8KgOQ3gVBdUQpI3uEB5NUXykCKZtk8GMSUQMW8pG3qugAUPJO69yNwbDgR4xj5x3KlCSvbPDYRmOJZvkZEbjOIv3+viTIxTxbMDyWQwQYahe/HMctAuRE0PSQrwuFNkNz2Noi6HFI5ECgwxOfMy17MLJ0d/o6IFwCQbleBtHAYDLxCsZwJnTRoBVBvF9xihYnsS0PfPYSfy9kGMOMXDA+A0I40qD6oKUEHls/BEKsClyczY449vs3nnodTKh58glL/TxdS7nnOxfFCJ5aKcLBt9jrp5CcNplR258bEIzOMVljKgOGHXJtBNo9CGhuVeHZegqS9qcgUPwSmhz7+4dALoH2A20uLSInDL4xBjgKzBXMPkjW0f7LZZqDbIyb3KEHglLY+R/8VXIOS/HA4c8IpeiN3hAT00K0G1qQD7EiqJINJPRUEUGAdk2qC+lZLWeOa2/AXlgnjZZSh0HHWrW1cUhbDm5w+6e/azVyVOPKWK8gckfYx4QvTu2smCJksZBU+YgtZTld0c/+tEPJRfknBNJHnLLuXfQl8N7Tzl2acvUEALgVQVIN/QddrrfffMdXbxwXpc/vKQ0jvX2mz9iTq/Pf+6z5VjmTMQddsRbeuutd3WPJXMfIKrCV6PZUGryh3+zlxOPHpf90dhN6I+TWCbP3d3t8kdGkuAFUdqzd0azc9MyPe4irxYZ13MvPA/ArQOgO9BeKIkj9SlDRPieSyI2t7Z068ZNbZPZoraSLmETJvOxyWmNAjyzZH5C6HVoSuJELz77vM4+8YQe3L/PsnNcY2TaU9TyJml7d2FB9mMkVmfLkaup2aOXCjzdX3igffPz1LG66iOzB8tLBPNdNlpuKGfOXTK1O7fv6ua1a7py8Yq21jd0+vHH1SWrHiB4m7/K5laODW5Bb43a4tjstB5h02ODLH5n0NXo/Kym9sxQr67K4cM1ssaCDH63tS37lbWFxXtASl9mLxVWQxH2E7yXh79chQwXnHNCotwNFCiXYHLltWQtpDiOlGM33tNuqtnU3uaIRlyks3sP6PjsXlXMgDH8iG4ORq1xDgM51z44JZWaeqTh9m6DKLiNIvsQ32E97FCmc04ZO2MBBnLSSUGcZ/zgvTxHXmYFToGxZForJCEUNKycJbEzwmhXMJ9lNqwVGcLLaHDQZu2CD7Q1hgo551QwREE/55zNWEYix7Oc6JqTPWY4iBPUuCBH622KaZ6raq2pCtGiz7q/4HkO3+CPXJRKtC3oL/o1cKYe/GXQ7p1TRkQsqOUJur1JGHpCmjCCVKk35QLzGMrS1xVB4ihcTvNMORlkwdwFc5Vz5nmpMO8d4z50TpOniEIW2UeJuHMsaxzB5P7yolKMIqNPD0eIE7jIMi3cu6e77JT52KtNsFpeXNY4Bj0+OanR8Qk9ceasCgwpR96O2UKIFKBZXOeQ16beEQEccl4PP+7hSbwsJcq944BuhYKovqMameGALHNpZ0OrW10ZqAd0GkNDFHmNj42WwHofcK3iZJ6+ReEUYxchxCxRBooB4t1WG+AtVGYCeaY6u8ABmebINonjsjifQcP27pa2P87e7t27pWqSqkAnD+7fhNZMQr7WTshcWIDd9wFOX3jKCduyJeQ3/+iP9N///X+gCx9cIMvoaISlZK1R00uvvqJPf+41zc2O6/XXXwY4d9U3xyXzNP3+8Edv6bd/63f17tvvA1pt+o1qiHpUhM4zQHd+3xy1w6ZqOPgUS7/Z2Vl2e2d08+5tZdhJXhRy8N0YamiIMsI2O++7lIBOnaZGSja5yY73xnZLRRppm2XZoWNHZcs3s8stNibukR1uUvwvcNyAHpI4Kufy6KvCdYP6XOS9IgLJDuN+eOm8+lGmQZBu37ypg488oha+1Uemq9RuL5//UPbHGugh55xCFOnW3Vs6y05wm+C5y6ZAG9mNsHS+fee2vv3NP1K9WVcOL+NDo+Vy1uivYgNDk1OK6qmOnTyhHrrcAdwK7wgkm3K1is48+7SsptfBLnfZIT399FmZDblEKqJcPdfHDpyqjZrarT7Bro8fZGSUQwrYpIcHK3ekXNerier44tBwVc1mVcMjdcXl84oqPC9CoRIvsIUUcPRnDhzVbLWpo2RvVUApDbFiXsQhUYTwWgirQCgGZgZO3gWiYA0nzUD5vixieZyk1wb1SYcNTAY4YsQYfZZ35qCWzWU8M4eWjcW4GU45AHjEJwRMH4H0iY6Oe4/AYx+E5BV8xMnjnIW8PdPDT46DO+fknZd9ckCDW1l/8d3mCp53GFZmywp7mUveO0leW9R+AuNVqzWkLDJOhMr8nnaO/sEncoVXGqUItEFUzeB1B4GOqo/i8VPZ0tzTtk/2ZFF3iLHsN0BCgHZmYSg57+Sc4+7hl9HFA74cvAVkHcFbXl67QpKTbEyT+YB5bhEtD84fULVa1RL1mCfPPEFR/5iOUEOpEK2jSkoHr12WbDudXd3AEez/AT1//oLOvX9O9mfm795b0PsfnBMNZeMaSAu58EA2H7Yg5yKyjm1ZQPBe1pRvH38Z/Twz2q2vndcBms32Ds4rapB32XHbVKVaV5IkClGkKI7go9Da6rLWcKhdloKO4cp3yCdNU7XZQc25HqA7i7p1nGUJAL969SNtbGwojmPGiWV2YrZktaUmWcpua1MHD89re3dDIyMNIWKOAEsZfDAJDBU4swWgnBQsz3O1yCCuXruh3Z2Wnjx7Vl/4/Be0b+88/BblM5Ot/cxcTiBs09bGzLFVjzBsbh8CTlfou9/5rn7t135d129cRyc1JXFSzllDP1evXtWli5d1jmXq6MiExkenMKxCHbK1LiCWAU49zrmdyd5i5NTvZcrhXy5gkzvaAhzWqYPtP3AQWaaqpBVob+kemdeHgNKlS5eoTy6qA5DAKTrbUEGygXrMr7VB6eLtc++xa9lWCzC6tnBXLWUK2MnEzAxBoSLHP6t12o7tOroJ3AfvP57nruIkQfaJagSa4ZERPfXsMzp18pRMP5VKTUIuUUi0vLzCBsEKgNzWdWqJVwDSCj5QMzvg/dWPrunUmdPqsCGQAD5r1FbjalDSTGV+EYKX4xgG8D3zR0mkFIBOobVPYOmzevPOoVunRqMKwNbKzZo4jaExVsq5mqYq0HGIgnyQHLr3wclcyeTrHcJPSVkOAXCEUYyuW76MoljBea2ypdzH8e1wziFEp2ajoQGR21JsBQ/qdpQNcpB3oA7LjrI+5yN1yTAKMgYDtwHt7XCOMeSUs0Q04HEOqiQVONwncziYNWf3jO2hgbcCa8RQct7J8z7PyYY4QnjYPwfECvgIHkPHgBjO9CDnvEQf8XHOcVmU/K1vbrPWrzBmBrgNlAO4RnfBmN5oIkOrVpraM7dfZqybG7sAm3T48GENELxF6iiOFeHIgfHtf7UarlfVB8g9z+Qkzzc7jLfCiDepSzLaHXMYJd57BW+tcmgpZFE4GE/WHlp2tjZ1/+5dvf/e+/r+976nD95/X2+/9Y5+9ms/pXqtKo+xyTiCt0UM7vy5D/Xeu+d08OBhPcNO1jxLjm9++9slXZIrv4zXDKMwfQhBOXMwiaylw3dBHyeey9p7SdAngoNNwx0np9sPFrTd77A139b2zo7WN7cUQiznwkO+4dV2uhKWEDZguZPLsyRJ5JzHOCva2G2XO4A72GAXu6mR/eRkyAsLd/TRlYuKk0i2zHv0xIlSP2maaJSsaWJqVA2WvQcO7ifYprCQy0GVt+8AmxwTuRxSMxWcB9hDl8xhk42g/fsPQE4uA8pDh49qz559Gm4O6+Lly2Rnb5PVbGuJ7DfgoN5FiqJEA/Rg7sAamAAAEABJREFUcvyVX/kV/dRPfU1DQ0395m/8hm7cuCGHbAyEzEnv4eTm+I89dlohxPBYBRhO6yS10W0ytB3A1Uo79itpOztbgEikrbVNWZ8c+82xI9tdbJFB9bHHRmNIx44/UtbIYhx5gG09YEPrPEB3+eIl5dxfh26krhYZYUCuy2TLtvn03o2LakWFtgGXczeuaubAft0jy7cfSAbvZBmlBZ0bV6+XGzsZwXSLnewuwXp27x7ZjvD9xUWC+qaq2PU4qwirWVoZY6e1gz31NTs3p3MfXtCNe3dUo163tLmhLn6+vr5e0mPAPrlnVn1suVqvY0K5PDQ1mhVwpl2uAuWcgg+6+NFlLgt57M6y0SSJS/5izgHwGjBunxXNBps5W8huA7/YJhD0kFUXO7Ts3vixINIliPiANURevkWGNjo0JFujWzrbJjWNMKwkjWQDb1FA77FDkgFWGZNIhaogdAwArq+vyXxjld3EHdLPFrsm5V83oJ2luZLjPW4M0c452cecu8ApI9L1ABESjs17y4giAKOgUQFYZijcGLf2+CI2GxjNyaPEEII8fZ1/OKb4FIxhdza29bFX5sgeOp33gmzJeTnmtvMAwuM0IQvrK2cCGxNPUcG1NXYg6lBjnNpHR/fvL5fnm7fvkyHdVEqtrZIkGiZVN5or1C/GR0dUhX5cSi4OEtTq44/j7LjPmdvJy2jNcRpIltX5nHOyOYUsoFBBhZxzcjztoMTf/e3f0fcANyvIjgyPaO/cHk3bMogajNHuaZczdoZTBBzri1/+sl761Iv61re/qbfffkM/9tWvyH6cxPlIzjl5HwCzrmyJW9AvZ16mlM0n+xSSc3bHyFzLPh+f7bFdtgZtdak8rlMYfrCyrJHRCeUuKIkT1QDeEJzSID3+6COqszESnFeELkIw7jBk6Nzt5bpx977agI/VpCx7segdIz/bMV5dWQRsFtRsVNFTW/v27ZEAzI2tDf3T3/w13bx1QylLFuGxOfJ0yiX4cSXAQSVf4jrHwVQEall39Tu//fuyWtOtm7eVoMODBKxXPv2qvvrjX4WHEbXaHV24cBnwqaiS1sqzCqfPfvZz6P6Gpqen9NqnP609OPf3vv8DMtRVjQ6PArzj8F3X7OwejbPrbdmOBWzbUXz88dNoHeoIwLtsVhitVbKUG+x2Wxa1Z8+c0kpVXWxvo7urLiD/ztvvynQzzbtDx47JlqwHjx7W42fOMMesEmx3F9u4DMAEeB5tNGXjtsjsQjXShVtX1Y2lbhLUZTd0iKXmKsDTZw7ju0qmRQfl+PWN69e0AphlZE21eg1Q25KVQAxMzn94Xh9e/FAfAaTf+cF3CEhLahPge4DrY2ceVw9a7WfvmpOjGmPXuPBOv/5rv0ZdkyXwxoZcQO+UgEbZ7TV7W1p6oMnJKfXRVxsgMt1sAlptVlQwTFCIVUlSVeCvQJ8O3+2wobdC9rdNu83NFbU7LRKpltrdtlY312Cjx9HnyJQD6O1eSy6K5enrPUqus+uyAYh9cB00p+6wyCA5g9tuhSdl71LkbiPMFtvqPZadOQqv1epqEZVqCKpBHW+RnT5D1hZLkTYguUWfAR7snGckyfkgx7UB1wABOSY3QzRnFx97nlEj6pNuG5Dac+cwio/HEMYacA7nnD55ZwzQVc452T+7NyUXCM+5f9HOydPdQQciM2P3kYSD9chMjRbxLHivKIlkAi8PevQxyFt3H+jB4ppIOLVBBrC0vKoBhrDNzmDBrIHoYsqYo95lStpmB8xBp+jvJDln3+388LDn4lGeFyo/H5/trqCP907e+sC3OJxz+tKXvqA/9+f+NZ0+fRon36unnnpKH5DRjYwMAyKxRjlbPzHwp1/7tI6feEQPlh9o3/69JbDdZtl6lygbw7PJyOSTE0D0yQd5GV0FQGHnhwcvPQeyQXBcAB4OKmlr/aM4UZu6ZZfaa7vfUh2wdwoywE9YVhXw5eFnnoJymsSypYSTkN1APgTEX1WbIDMAFH2cyoLROrWmPsHRbMBoWIQHA6it7XXtdja1hl0aqN0lo21hr2+9/RY7nG/I2RieHsiL73Qp5PjHdA+/sFe5SO+//6Hq9SEdILvdS5ZSvoSnLnW8yalxvfDipzQzPcfy8zaU+xKsLRCjAor1ExoZHVacJHr/vffIrI5rbm5GtmTcxg/effsd3lUZv1rWHSsstQb4Ug4/wTudZqm2Cbj1sCkLmBZ4F/GZXWqfMxTiR0dHNUBmLYKUjyLtktnVmCuDp1q9obHJcY2OjavWaOiRR47J/neuDPt9QPmhAGQeoWaXM3a92aQWVdUy2VgMWIHQ8iyf5wHy+fn9miejn5qY0vyBec3vn1cF2aMULbAhlQIqzjm9+dbbOvvUWY2OjmiH5fqArDgmiH/w4Tm98f47unTtisZnpmW/5dAlO06pnQ18wYbHuI4+cpQSwJPq7LQ1Bqg1h4dLMEYpane21TK/KaQR+O2SNXYA2D4yeoZl8AsvPq8B2JDDRxTH+IGH/Eim0wJ9Oufl0KP3kQJHo9bQo8hi39ysxkZG0FcAGGNFLrCiHKBDyVfIxgICvU99Z5HImIH4PQp1O90dNYbrqhON7e9Rtbe2pdxjyGPqF5wbIxDj5KMKAm2oUW8qMHCfusoOUbAF4R0icxtA7KG0LqDQQSFdUmArgg8QjPe+jBTik+M4MkMsBBNOEu5GP4/ArZ05P5eyLCXH6ZycNSkByQCPbuDBwz7YRPnOntm49t7lKms55b2LceWgLlmngWwUIplBmoLL3+Jg/MCze2Y8LlIOnfJB1WqDCFOVJzpk0J8TDU1x3nlNErWX2HCxn0fyIZYP0GcEi49deikAhoWhBeMLCoqSZwijidHs5OEhg0eiEUabwf82NZkB7f7gD/5Q3/3ud7TF/a1bt/QIS5dldk33sdvdJU0nfMjjrMbPxUsXdfnKFZbTR/SpT72k2dk56mDrct4r8jFzOJn49MnHOZ5lZFpV0YSnuUoSTYAOwu3MU/sq0JFT0MjwmGy8gO1MjE6qoF3ugmLu+xhuXjilSaQOQBR8rJGRUUU+yHSRplWWMhkA6TH+uoJP5HnHIGqzbO2yXDVZbRNU77CZsEwd78OLF2S/+3qLjZQix5mYPy8KWY0xIG/JCzHJuYdn7yPoQyouSIXnEHKVKgTkp599VvPzB9TAMStkl3QhEOzSwKnIHQFtWXGUyj5FkeMDdWWcG82GqvQ5/cQZ3b2/oC12TO+xU7kMUN0gI+zbbwRh96ajHD0751jK5WW7sbEpsqAbyMPr/uKqllY2yoA5gIctkoKd3RZ2FsiIxGbFkKr42gj1rgw7k5MciomSWNZuk3KAZZrFIMf8Cu3Zs4esaAb+C+iO5MlWR0bGNcXGlPW10ov9pekesjUgQCJaWVkhM27Ilv8HDhxA7jtlFvf2G29oaGQYMOrg11Utr66WP8oRpeiQDavG6IgOkZWPkq3t9tpaIMtO6lXAeaDcFRonU0wbDXl0stPqyjZTKvCxvbMuS5gWCE5ra2tKAMw+9v1gaVn7Dh6irysD8qPsRtfBEqtlm69mtDEMSAmaETqp1Wqy7DhgZ4FAuZ9ANTE2Aq8TirivMW7E3C1wBuHID5O9RTjeEjs0irxus4b3pM+7rHf3wXiSRMoAJ8tODh85wc7cXjUooE7M7NfM3EG5tKHN3Z58XJUPqf1MIYabqcMGwjqRbRuhdpjMliEdwG6AceYYf4ct54w0N0NJeV6gHJQlL+888w0kceZ5QduMbMN7r6KgHYbGy7J9BsDYM+ecCv7Zc7u3I6eP3feh3dqVczEeg0Bjoe2djro4YoFXxHEkO5I4KOVwypURfU1ANlZAmBERJUkSBcAtwnlSBO6gKSPamP+nyUPedzoDecARUiXossMHG9FaSeWYRivGICfl8MdJ4sbmsiPDqAv4HKDcHkFikeCzjRPsAcyalBMsezHjsGeTUzMovEFvwVpR1kzHqJc8//yLAHKdiFbTNYrrJt1cknMeXlN5FxTQO70EG7JPnFTItOp2KRlRRrIdkpw1glbvYzkXqcGu6AD51XD6ccC9QjTt4eAB3kOUACRV2TKsB1h1cfqA8XnvynEqLPE3tjtqZV5xUpUBnwAh7yN4cCoAGVhXi1rPjZs3AYJtHLutK1euszO3qx2rZRFII+bZof5nsnYO2/FewfSDLUpBkV37iDmdHO9NZhUCutFkMm132jI5FwyQF7kW7tzTb/yz/42aVFsx+s6wIXuXIJevf/1X9Tu/97v6x7/6dVXqFb30yst68rmn9ZWvfFlPPPEkNLVLXfaxZ6Nhmdq1RxYxNC5TG7XfYd7Z7Ova1fu6eWuZAv02NthXHNXV6jL3/SXttsyPEvZ/I3nmHBkaUY4fFdiLM96w0wpLWdsl3Sr5LlSjnS2bPfxZ25PHH5Xo88iRo+oTXAoLlKyKzpGV7bIB4Sz5oK/Li3IVMMDP4+DLpXYHkN0CPPfvm6ded1/rG1vqU0ZYYgVz4/YdTWBrJ04/rrQ5hO56mqZk4KMgO1bXNrRKqaqdSe9euKirt+7q0uVr+qM/+I5WVzbZ5PpATfqFuKIImmfm9hDkCjwtkJUOSz4oxxfPEDxy+N0BN3rQ3bVlLPfW0vyiT5KU4x/C97vo7zLBfJEg02PVOMDXW7vbyuG5i+7iJGXY4FStVTQ6OaaDxw7rozt3tMZS1JOuDpNiWpE2I0VViAC3PXIRTtAcV3NsRocffVwnn3lBex95VH2eb2PggxCrjfGtIJwlotTq+pbsJ6wta+tARA8imFt9lNAC5DrtvoyxHAOTnAakqzKGuA8+CM4Bm0wDLD5HKVgkmdjDPgX3jj7OlT1UOLyRG2tbICznXdlXiLFQIedoyFEuN1kCbJEu78KrKdWM3TNeCpjlOG4OzwU0eO8BiVTBe/qLc6Q6zlytpooMDKHR2tZx2h++9T6zxMowcseVc44+HOKOsWBGGcwHZG5PbeyChwXvOck5pwGgP6CNzW3K3LNvryaJxL/0p/6UDh85rPMXzuvRU4/qzbffxqA2dIfCsS1dM5Rq44yQqnfZ0b53776uXrmh3//9b+p3f+8PAPMMKUQS9BpQGzjELE8ctOSAtAsB0QZVkpqR8vGR07zg2qRXyNoG7ABCeY485JQQDGu1OnWbXTln+pLiOAbcqgSLFDvM5eOKLBvLMcqEIBoDPCtr29rFTryPFYdE3kcKnJ2LuGYcQC7nMDDaYEOo1y+Uu1gdduoxIYDihhbuLZXyCt4rMkeDtjhmLHQo51XQ33N2kjy2gMmpRf2mB+BGJb+FMnQe6Ofk9Y1vfFMfXb2mlOBVAHrGj/Fi47QI4qcoEUzNzujSlY90b/GeZudmyyXZD3/wI5a1N7XLsqyNPcc48MK9ByzvutQ5+9Rqx9ntbMtHTfUGqVbWWuhtmWxO0FhhJeG1A+Cvrm5pk1rUCpnRB7duKpBtDnILS9CP3EIUqcayM8E388a/9eAAABAASURBVPK5l3NO9+4uaJEamtXSI+fZNMsAvkTb7JAOKCNsArbvvfmWJqsNZQSHASDXw8YzfO38uQ/0HVYGOdeWCT755FNsugzJ4cfepfharvPnLmt9fUeb27ssv1d14dJVfe+N77ODuvQwcyty7CvXKm2+/8O3tN0uxJdW8P0Pzl/UCnwtL29peWlH589f1QjZbJLWkU9PDtkvs/KpNYYVQlCbPYGpqWk1hhpK01RJHDFHgYza+M6grMW2aGNg1oW3G7ev68HqfeR/BVvoKAOwLZANAEfH2N7FhXYGLdWGm8qI0LtkW99AYdXmiNqgpTlckRVqDI+U6fMgcxqA0sIwi7iqsdl5nXz2ZX3up35Bz37mx3SC633HT6s5tU+uNqytnrTM8nZ5Y1urmztasTO1rC3m2SSF7aOQbZaKXZZZJvACxRXOiWkQWk85/woEaLslfYgfgN4GhqVDOxGs+iqVRb8ewGJLCS4BTUkYKd+Vcy5o630ggfK0H8gnEcJLSiEKMNogFb8HuLd2NpVhYI65As8nxsdkTmN02VhRFOTdwyNAewie6N0qf00rj1M5ooaYrJwTuo32QgV9vJxz8t7LPs75j59JzrnyOoNO8bFTBsgNMLopaiYewNhiuWZ9n3/xRWTj9cY7byGfAfWQy/rg/Hk5H2S7ebaz9xu/8Vv6x//z1/WHf/AN/eZv/Y5aZFEDdOijGGl6qHFKcOLgI4UoEQQgAods4LgQH899wWPH2XOGftk5pm+kBMDaZNdueHxClrlt73Z1e+G+PE7oA85FnSuKI5kTbrOktkL2BvW1NAlKCQRCfms4dL/vHtoSwGXg5gNjJ6wEfKoYWXqfKHAuqGJ3ekZPokyR4qShOKqhXmRIGwiELjF/gL/CbhU8fBIUnXMSTw/t368hHMb+L9ExMs5RCt016KyR0a0uruh//h//sT788CNFyMh5qQcImry9j2W66JFJHzhwSEeOHVG92VSb7Ojatau6cO681jc3tLK2pYi2K/YbBHeW9ODBmt564z2d//CqLl66RTaaa2hoSkP40dDQOHbrGNfp5p1FbWx2VK2PKyR1rW51dAtAur62pJzgkaG3HBC2oGX+EUIoNzECfLXIYEy+b779phYfLAKiW7p47pz2TE/oysVz6rW29ODWdX3rG7+vqyzxx8m6t9gw27t/n6aoGVfqdfhoq0BOVfSyywZFsz6sy2ReS9C/eH8FYNvVAud7d5d0m022Byyv7wLey7bBGEtz7M5evHZd585f0Q9+9J7u0C4FmJOkVtpGl+z093//O1rfyrWxlWljo0dmd0vf+c6PtLG+rRWSoA/OXSTDu6A/+MNv6aNrN3WVnd0Yu8SN0GtBQlEpj2ajrlqlpgo+VgOsa9hws5ZotJGqWQk8z9F7D/13RGyTguTn9s9qEA3UwqE/YPs5hWkfpbp15wEpdBtQs06xJmf3qoepZOa0lt3IUYtz6mVSARqPTO3Xkcee0eOf+qxe/srP6sd+4c9y/Bm9+Nmvav74WTUn98tVxrXTT7TeygC9vpa2u1qwTA/g22j1tUNGt0WRfqc9IOvrlb9A3MPJBwDXwByeEJyhjCzPSuchL2LyXBmIVkAbpGE0MOUCghHZA08NLbBYE1YIWC7XvCErmtQUkWJyelKTE6MaaVYldmD67S0NqD/2OrvKSRX6HD3At0Biruxrs+aye5skDk427rffeFujM3uEz5a0FbwslAvU4OCLvnzRNsi7iLf2TOV9Dv0GiCZbj+E6OWHTyJYRcPAJ6OwTkSbZwbPd7i2CxC5RTNRaEpx2nUjpQ4wRNNTutbW5saM6zjtGMfnA4aMaxqGjJBETS4BIJi+PI+fMFUIqcTaCIMMo5tbzrFDBc++DoriqWmNEleqwArZhz7bJVta3W7qJndx9sKrlDTI4QK3fb6vRHEY+grdIDQrcj588LqFH+2vMYxMT6MiLrsxRp12Ms0eSElmG5kJF3g6c3YUa8wF4Mc8APblEEUs6hQbnpjzPSFxVsLwdlEAgmSyD8cfBHe8YWk5nHzulT519XEM4yAgrkwqlmZR6zjtvvq1//A//kT5874Kee/I5pUlFwmxEnwCYOAXZg4WFhdIfCias1FKtLa3qyocX9aPv/UAz7JxuY7dNMvvddk8rSxtkZD1trLfV6Xr96I0PtYWtV5g7eMd4EXQ5xZUK9EaKKk2FtKGE/gFw6LogcfZJLO+8dilPXKWmevnSJd27d1t9stDdzQ3dvXtLPjg9uH9X9+7cUpsNgScfO6ETh/ZquOI1aK2rwa7zzFhdY6MNNdNYN65c1Qi1tOnZWTYRRnWfWuLu9oYy7LxFwnHp0jXGGWiNDHsBMBsgW6ujL62u06ZABi0CekdtUrR76L1DmWF9c6BNSj79vtfIyLQyS0JYJgVssjkypi3ePVja1NpGh2ws0W/+098r5VMHpJwPyGigxeU1jk1dvHiTYNBF+qCni0o7ncJmZrDl0bFh1Vk5NbD5OiA3hG2dZmf50889oc88fVavPnlSnzpzQs+cOKRq4jUyPiKfUDRtUFQcHhuRpYW1WkURhLUBG6RHJMvk4kRTM3MPgQSgERZQABxmB1l575TLC2pUqTVVbUywXt+vQ0dP68VXv6gv/PSf0pd//k9z/mW99uM/qxc/91U99uyrOvnMyzpy6hmN7jmiaHhGWXVM/cqIdgcBgQ20tZtpY6enbRb22waAAF+bSD5AqDkpXsZ1bqg7cHII1GXYDmdlhQpAMQMUcqMvL8AZ6OO1cwUOlanbHajX7ytDsf1uVwGbGhmuK/Ye4RbqtNs4UYSwO7QbYIgFvR9+4ffCQvkqEJGTj2KtbmzoOhng7YV7ZBk5EpKcc/rff/ANBe/LR0WRS7x2DtkxtDmm846gkSl3OUv4XMNTcxoUTl2yCfuZojXm6BiwSQr0i6OArlLFFO2jEFHjaFI/aqlSr8gxzwrF3HqzqZGxMaU4kwfc4jRRnKRyLrJROBzXQSGqaEBqPhgU3HsxAGeu5VRlF6+CMUZxWoKXidSHWJeu39AViuuoB5EHhZCqxfJY0NxH/kLuw82GDu7ZJ1F/jXKnmck5YXUUtZnC1W10OVdj/mH6D8mpzvuUl3UF3gdflY+qkmJIShi6xnlIck15pTp44IAmxkZLffOSKdE983pkKVqYXGksC4p7p2Y0TeY2P39Qe/cd0OzcPv29v/P3Ka6vqJbUNIIftKlDWUDrsKqwfknCnAT0Rx89oRsfXdUwGV93Z0u99q5a1KvaIHUS1bCVVHFSVQVdVMmUxCZBkjSUJkNK45pygnMETQV2a4Gk4H0cKlKIoQ1zglYfRSp8kItSWaIhx7Uk+xU2W3ItsQx955139AOWlNevXtHq8qJOnzqlV59/Xk+cOK6Thw9pZrihqXqscbK/enDax27np55+Wl/47GfJorbVRXlLbDAEDH50ZATaYl396LIuXfoI4GrrBz94g2VgDjVODWwnTSuqcNRrdZbaI4qjBHoLgHZN5z64qh/98ANF8D89Pac6snHec5/KeKmSLDnnVcF2Mnx2a6urOGkq4nAuVSCYJMgrhl8XIiXooMCHU55HzBMXqSJV9OTjz+oVEqfXX35Vr7/0qj719JM6dmCf9k3OKHWJJgmo81NjepxnL5x6RJ99/qxGKwmgPiyfsS2bcrPLUiImAttS7KFRBNbIfQWfUJ+bUXN0QnkuPoWcc5xRioEcBzvE3DuYipXL4+CuPHIfK3ORApGpPjapCYqXx888obMvfVrPfvqzevbVz+mlL/yYPv+1X9Dnf/oX9YWf/WV98ed/Ra999Sf13Ge/oNO23D1xRnseeUwzhx5VfXIvy94R7WSR1qiJbFDQ3+z1Vf64gYKoh6JAqY1z9agHdgHAvi3PaGOCy3PAg2OHOscO6fgOxpwEX/6XbBFMVNJIHtZMDkkSKQBcllXJeYUQZA6kQuWngO/gg3IMli5KibgtCqIF7QoeFDgFTf6krbUfENkkXtpRvrTBnJzjqR126712oW+NLOzEmWeUyekKS4DV9XXtEMlXWRr04Wd0dFzOR4BsTJ2k0PTUjOxz796iYiJcH0NukU0sLq0QLXe0S+0ljWPFOFFKFDRGawBXIQ/tdZ6ncg5+HirZhir59bSP4qoSomWj0SQzbMjkIh9DG+0VSyHF6CXnYnVJYXeYa3ubmskg036KyRVJR+b2KyJwTY7Oqt4cBe+8PI6R5TEiZe54RHnRkKKm5KqM58tie6FERR5UYMje15WyCqjUppXWJlUhkO7df0hPPfmk9u3ZJ2/KK3Lk4rgOiqAdJuSd1/WbN2T1nV3KIzUcMcQVHHZUf+Wv/IeanpjWvrm9gG5bX/zCF6Ctqxz9ZVmmgn/72KmzOe5S67p58yYZ2h3FsaNNpthFevPNd5CFUw9firAZx7PZ2XllrFacqgSOiCDplGEYISTIKSCnjD6RfFRhQ05qY699IZNKVT6tIe8hpQBLCEHjlEkeO31Sj50+pZmpCTYPOsgkg7+gWqOhg/N79MSpwzr72BGNDlU1CcjNTYxrY3mTQN1Rh9rYLPbx3oUPtYoN7d9/EJoGspVPgwDUbAxpF1+4e/ueEnSdJhVFIZEnIAUfw6cjQRB0OyVRopjDe899DB2S2eMW9jrBDupQs6mR0Ul55LuLfzqfMk9QCDXljnHTEQ2P7lM/r+CnCeeqiqjOHBXGqyogjyhUlIQUHY8oJem5fP2+1jcGzFXX3r1H9TS48JnPfklf/rGf0FPPvQQQj2toeFhWP85YEtsfUHB5Do9IdPneHa3cf6Ab167JMhn0qSqC9SDqD1l2ze2d16Onn1QgOql0SpUnZ9eFyhtzXstZ7DZTLmBTA5eVB6soBZoFjM8zeFHkgNBAPokUpTBeiZWODGmEZdjo7IxGZqe19/gJnXj6BT312mf12le+xpL3J/Taj/+UXv/az+i1r/60XvrSj+vJT39eR558RrOPnFZKVtBPG+rGdXUQUFuxWsy6RRbayYRx9dWnIOmgzTnuQULvguppokHWRXk9RfYCA3UayENjLU0VQlAFg0srFbnyn0dZhTKAymqA1qWAp8iMmvdyQXGckB32uXMS77jgVCgHYZ1z9C2QHzLiRUGmYRklDRV8YOxcBcA04EENp6tNTsv7mPrKA2Us8XpkQfWhUSXVpmqAhFxCy1jeeU0SzQYU4vtkCi2WqR2KyM7GxEl3WU6G4FVjSZbCV4oBJ5zjJJX3CY5SkYduH2KlAFnBsoRUQkJ5cVRFRgX0ByXIQT4CGIblAA/HdQ96jZs+sksYY8joUqCv5L1X7LwekNn+2Guf0bG9hzU3uU9eiVrwInjLCuasDCupTarwQ+r1YjLsBE1J8l6D3MsR7b2HRmiJKYfUmmNqjszQLtWNG8uyn1OEQtoFDo/UCxm/zkXcOznvtMEy3ja97Meh/tH//I9UTRICQ6Zf/KVf0d7ZvVpdXdHNWzdkfxE5OMgWtXpMAAAQAElEQVQvCmympz6Z3J49s/rut7+h23fvUGt6X5V6qmazouC8WgADF5raM6UDj8wrxZ5tI2RtvauJmcNqjMwpVMYUpaPqFxUSuxSHTuSTuqLaiEan9muMI66NqkMA2EWHAwWl1SGAb8DSdlMxdtho1DU3N61Tp07qyNEjGsah47iiDB7fu3hZ127f1QY7jx75xGlTtXRYn3v9xwG7GW1S3F/fbGn20EEdPf2Y7Idze6xejFePjCenptQgeGEqiuNUUYjQUaQC2Zc/ssN9JUrlc/FxPJf66K/ICr3w/Avau2dGCUK7f+euRrDPyfG5kve4Og6/DYA/lQtNNYdnVWlManT6gPYceEwHDj+psZljyGhe9eG9iuIh7CySsEkXqkobY5rad1iCl4/uLOu7P7qk3/rDN/Wbv/+m/vB7H+oH713RR/e29WA31eJOrNVuqq1BQ7u9FFttyuzcO9bzCSZx9vEzMBbDYEUhTjCQhPV2W3/8w7e1udtWThSVnGynsshxxKJQcA5wUPkpuLfloDHtilw5Dp0PBjIwEH19gdBCzBwpo+SML4XIK0liReYswSn3TgUCDwCsS1I5znG9qbiBA4yMaWhqVtPzh3T0sSd0+sVX9AIo/upXfkKvf/Wn9Jmv/Zw++7Wf1es//jN6+Utf02MgezwyoW0U0cLp+9CUuQJanZI41QiRplGraHXxPoII0JQp4FbB5bKfJ0uTGHBLtWfvPjWo1zhPm/IoVDBWnmfq533lgF3AALLCMXauJErUZZcKVoR4yrZSwbngPVcfy8459/AZcuOLtg6Aow0ZYYvId5hMd5dMLY4jLUOjbYm/T43067/66/ru99/UAkXguNpU4ZFrnOgW0dcyv+3dLa3trPA8ExNoeHhI49QwLFLHyDkGjCsAVZJUFCNjIe96rYleEtlSdIK2kpfjkCJoytVnqW+gZ4dzXqavtJLKjmo1VUCPvugohulmc0jehxJMCzklRj8bEC+cOavnHn9WtbhJJtUD4HKAE9qJ3kltRGl1WHP7j2hu/qhGJ/fSfxIbSjiQe4jlQkVyMaCWaZfiegYIDwFyD1Z2dePWfWx1RwYENnfhnIzGKApyzstxdCgW9+Hn1OnH9d67b2vhzm0tLy3qwe1bsp/U75N9b1ICuHnjGpw7BVfIdOxCoStXPtTc7JRGkeWjJ09oGkCYY2c7KsS7q/ryV7+iP/Ov/Rl98Sc+rwMHDwJAJzUEsHUBa5eMaGrvCU3uOa7m2H75dEx13tWG5wj0qQZkq/uPnNIJZPMYQf3AscdUGxrTBktfOVSITdoPEz/ABuxP8Lscv0Pf+w8ekEPOBTq9fGdN73+0qe+9eVs/fO+63nrrI925tqxnTr2kZ06+qCcfe47xunrkiScUNau6cfu2Av1slz5mrFqjoSgkunH9tsZZaTkfyWHTNXzv6aeeAcD2lce0+R+BdJ6V2BT1YLOjRej68hc+r5PHj+mps09gcgFQzkoeDx59QrP7Tmjv/ElNTB/S7P5j8umwltd3tdUqNFBVk3NHNX/0jB4987weOfWkpvccUAC45ROZzpZWNtUbeFWHJlSljBU3p1VUJtXVsLYHo1ptD+n77y3rGz+6qz96845+dGEVsN+VXF071P488oMose7uK8CYdyA3kTsiYzPHXmJ36MHSmpw3QzGnROh4JLoV8pd9nHPKcXoDsxLl8S3H8rAYiChZlE6CXmRCK5wH7RPFzBN9fHjmk4LcwGGCUUlHglEH2uZ0NAfrk8JnuYdcr4K2mQsahFQurmE4kxqinjK+76CmDhzWPHWJMy+8oi/+5M/pwKOntcsunAFd1+gpXBmtkuCVA1C7W6sKHoJZklTSRBHPB2y4ePi16w71rwlz+gCn8J1lOf1yAkHgXADgmZwvFGMwaRLL+nU6XZ7ndOALQRkPEI1DDzjxgMcmPLvKAbzgjZZcYKZ6g0ITcyiZZYPVAQtqhJ3NTW2y5f+Zz31O3/r2D/RPf+t35UIV49iv2tCQCPo4fV9d6N7prOoX/pWfUuZ78OXVhX5z9CRJ5LxTCEZ3piiOVavVFHMOyLpALsabw7DrGHYCABovvW4HujKhdTLTrgbQYwAfwa+NOzI6pL1zYzp76pgKsrgoqpRySSt1VVkKprSzP+Q4g9POTswp7zkNyKCrlWEdOHhMAUNs7zqtsYzygFiVnfcDR0/qxKkXdfjwWWiuciTy6HpAipGz7B2QjW/t7mALsYYpaqMN3sfoDttxQSF4MsGePHIdIBPvg2zJvNPu68/96/83/T/+/X9flSRWa3tTf/e/+zuy7DiKozJYJ1EsxKTyBhes1xN4bmlqagw59NhJxJH+6Fv6xu/+gZbIWNI4UQWQn5ie1PFHHtHRY4+SXU9qGsftDhJqkl7tTpDCiJLqpBrDgPfwHvl4Qi4aZpeypbv3VrS4tKFN6s3j03u198BRjVA3nZgc0f59ezU+Pq5vffNbOs8OaSVNFWGnDp5m52a1S/14ev9RHXz0Va3sNnTp9rqefeI1TTXndP+Dm2rmDdUrwypYKi5ThqpPjJbL1nsPHkDjDDREmGJgBXcLGe1odXVVTWzv5MnTeuT4o/C7UC5fA8lGvVbXEMnG0PCo5tndnwXk825fH567oKnxCQ2RvU9Pz2PDke49WNfte6vabTvsMoL/qpZWN1VEqapDo3JJoo3tHQL1Cu0WAd0F7rvKXcRyc0zNoRE2+zJl2Momm5Drqxvq4MB9EoAuZZC4MkqWeFSTM8fx/yNqZaPaLsa11W1Ss3eqQG+HTRO/ur1LMb+rd1mfJ0T2JgU7e+k9RPlYw+OT2s/2uDPXLIhqkpzzcs7JPs49PBcA0YBsJssHynFSmsreOIAP18VUBrJlXR/Uc97LgE5li8D3IBVBuTxLEi4zKQNI6KAiK3jPQT9uAGOjoZDNVzBJIWtblE7VzzOcPSfK52rjDA2WeC985svlTm7cnFSLXZ4+tIUkKKNtCydxDiDiOsNxBxwGpnZusSNl4NDBgHwUcMq+fByUYNBjFLUbgEOInJIkhuBCHmZzZFCIa9obXUZfDoDl0GnngFGKj3M0poHxYJc+BOjPhVihO9dTr3yG+QrZD9LeYfcsINNNNgyiKNIstaKAsUZprZTV6MSMQlJTXKlJcaE/9W/+nH7uX/2qXnj9WeSZK3Kh9FUHba6kI2OuQs4VyDhTnCTKoDmKY+Z32m3tqFqJVK9VVa0CirRLk0ie0Szim2xQiazelKHb/qCjXmtLTz12TJWYdi6F7kwZQNRk2eO91wvPPKv25rb6u109uLOkAh0kZI/dbo85qoriBBDJiLi7Wlpc1uLdpbKIXZDdjAGKLsTIWPARAK4+QNuT/efE29tbUFVIPlIUV62BqvWahoaGSl7yvKdDh4+o3xsQ1EZkuv3+d78rC0YeWdxjF/K3f/O3FAUv+zgkUQU8qsjEgETcj47WWRY+AgAvsstPtnhvQQ9WtnG2QuOsKiZGRvTWG2/pwb0l/df/1d+Fh76Wl1scu4qTppL6GLTUALlckKEeNjgYxAqhqXp9WMPUts3UrWa6jS/eunlHd+7e0+FHDtM/QjOFpsiWDpIZLi0tkWVd1wT1tR6BZ9+ePZBdaIbgHqoNxbURHHtMn3ruM3qJDTzWorr90XUtLDzQ7N69ZJUjmpwc16kzp8iyNhWlKXMkCnGimzdv0beqBP7NVh88WCx/1nBpeQWQ7mltbQMdFdhBUGe7o2sf3eTZOvXdlq5cuq7zH17WbfR26+6iqvBUB8TSWkO4ofqAVIbRJFFFMcBTaVTVaNYB+yF5fHGAjbW7fQB2VxmrvpGRITk4M10EHMsza4aP5uBLl+TBfpNjFX+4zgbXO2+/p02yXV+pK6EUEFeqajZijQ3XAMeB/GnS4iJlMpQV2bIjrSL8VAURvU/0PzB/WCNj4yrMUdGEZ0JnBySYA9thAoEe2uA0EFiUZmffc+U4wcOlay5u6OWUk+YVgXecbccwd5lcKFRwYMUqx6SlLSlZiSh3TuXZmzE77m02hkP9jAJ42ti5dZU1kdFaFEKucklDh06e1atf/HFN7z+iniJtbG3Rtq8By/OI5VWfjMB2qjKc0mPrFbKXLgbU67Yx5LbukNK74BXFkY4ff4SIOlpei/mDPQ+RkijBUSJoEfw5FdBsvBsvMKQBmoYk9bByK+4655TbMh75mGzhTP1+pn1Hj2m93VfsY5bPC7p1/YrSIA0A2m3o9j7CMZpyIZDC97Xb6WtiapZoPEf/FsvzZ/Vg947GZ0ZUIEPxPUcnnErgyQe5PEzWAGibP0liOe6npqY0OT0BD4HxUw0P1TU60lCzWVVBpisMrHAAZhzEAApRrDhJhCCVdXZ04vB+VQDgLnQG5BHHMUEkV/C+lFmBbMcplm8RjWtpRdOTI+pS8BZCsbZ17K7MWHOn7a0OS84t3aXm1YfeCADPC6cQYhU4CgPDFvrtdbS5tQaXXlUMfJhSwl4ynv3z+2UybTaHWFrOKYKeBEBVf6CL5y/oD3/v93Tx4oe6xeZNlaCeM6ZzXqhe1TSWlS8wcVkQ2NnZVGtnG+DaVnN8RJ/72k/o7Isva2R6VrZJZfN8+9vf1m//s9/WpXNXdeH8FZbgOVMFbDaSzzkISAnLLjuiNFEwHZINJdheQI/VZlOeZ8FDQSEN4+DPPHMWUNxRTLDMsOf9+/dpz+wcQHQD8Fwq7bINXV5OfQLFm2+9oZ12S5VkRO+9f0Hmk0kaKeV48swZ7aN/kyV2lRqrD0EHDh3SJrvAIxMTCujKuaAaNDXqdWVk4pvY2hYZVoyenfOIPCegFjI5pvBSJWvN+i0y0EVtbKwQkBZ0F/Df2m2TibaZf4AM+owdKSJAJgn+Ae8FiUqe9WS2F6epKvWG6iRV9WZTdegbGR1GBxUFZDM2Maacf0klVhwn5dwBecRJIguuOzu7bM705aJIHj2W59DX7J6Ghkdj5dis//xP/7Je+uJP6Jf/zL+sV157XROknabUPg4+MjyiL33lx7DtXIVzpdE4OTrmKj8owwYxYMhxVHtWYLDO0cqpbJe7QjmOXPCex7JDKMwVTgVH2R/nt+euKB6+d4WC18M5VdCO+RncIWi5YFccfOX2TgyXI/yMdoVkY3I4D9M+VuGDBvRpTM3qCXZv5x9/TrsDIcRCRd5WvVrDR+mHIG3kNESKESI2oG5nV2hJVSLRUbbhXexL4+rhWAXL2lq9ChFOck4tHDsKXhZBeqTSA2jNWDsWOKwZaMYSG7bVJVKZvJxzzCgRMzQAgKxOuG0Ad+K0+jkGRTa5THHeAwxmrIGxBwBu4R/OV8B7lxS8T5YykFcEH5bxbfY30NdAm+vbZGNtlqhdxssw2lwevhJ2zIdGRtQggmbIPcH4QnAY5ZZW1xZUx5iGhmsaH6tobLymfXsnNFSP1drdFCTgMInSagXga6o2VNdos6bPv3BGQ0kQ+Kdddk99SBThNBkRt47DusG9lQAAEABJREFULC0tEK2rSsebgHJXOfWwk4emVcnaSjRQHIIq1bSkUXwK7CAhO3YEwAGgFEXWSsp47gPzBBoRyXr9jlC+rMQQuUIj8PWVL35ef/Uv/3s6evSwnnryLA64pkajqRAFjY7VVeC896kbtXd2WHq1ZXQK+WENghDeDzQD0OeA+thYUxPjo7K62vzBeT31Ilkx2cfQzLT2P/GY1sh2K2NV1fc2dPTwvF7/1AtkdVXl3Q3t7Cwj9xbmOFBAvjZep9UCjDg6OLj6mE1QwOlDkqpSa6jB0SRrFlnxt77xh/pP/8Z/piXqhIhCqbUhOx1jp/Lih5cA9ETmW7VGTUkcaWdzQ102RFokJdfu3NSe/XuUh0J7Zme1ubwhjx3tWEAnuCA0DQ0PaYxMMAHwMuVkpx1sZQDIVZUNWpqZHNLs9LCStND29irZ2rJsU2KD3XysU8cO7tUTp4/owL4hnTg2pePHpoVJKWTwTFCI0L3HB1CZCvy/1d5hJ3RZm4Dhzs66Wp0tWQITCGzDrIjGqHEOjzS1tbGhK1cvkzW2tElppl6vKo0iRehbTnzxTYW8ixQnkYZYYY7M7NHs3AGNTY5pZjTSdLPQWDNWFCL5zKXqZl7N4XE9ceYp/czP/bys1jPH1vhf+Et/STUM1BzUyUs4ZYFHOjmmMJP4+Ci5kDwe4LyXwwmdc/oXn6K89DzjC4Yl53jP4xxHtefmsDxV+WE84ycHgTOc0Dnmox2PlTG/9TEnsKNszzfnHrbhUiUNzpfzZNYPau3sMKDHn3lRZ555TsyuJAQMpVIKwiJ5FHnADaEEpxqprqOVc8KZ69oiorXbbe1g1B3A//C+fTrDtn2C9XUxHFfkysk2KpUKmDjAuMXH4X8wCeCKsSxTyEG5PsegpCnjqdMAnqyWcua5FzVwsXKMY/nBPW0s3cd4g0Rb8ezShQva3NhUHyOW5ylCclzskLavYxgxUW6oOaqJxoze+B4RnQjcwugjDMTDUxJFGGyqWq0mh3yGR4bk0Ve3PVBrp6UMWRtIR97hlAJ0vIZwoAMYc0pm40wBOEOchJIu7Ecxjvr82ccAt4GM/wHy3mJncZmaYYhiMtYeBnuFwu91djsXAMw5baysar5R16cY99/8qZ/QEHWyevAAUU2R83CLXSGzjMyqS0DoA4gePsUzb++hw0FjGseSG+inf+5r2HBLf+Ov/3V95atfonZ3UP/x//M/0Gc+82l97nOvqwZ4FkVfBwChPXvnAP4WDjGnF1/8lAo5hYg5C8kjiww5D9XrGgy6Gh0fQgZJSZfVgXLAtsUG0gCj6BIIOvR75PnT+nf+5r+rkemK5udG9eLJvXr58VnVB7eVrX2o0L6jwcZ1ba1c0dbqDXU3HgCAmyoITHlwitK6avURMo4JpbVqWRe8z9L529TcfvTHP9J/9jf+UxXM67CZna1tlvD3Adz9soy+Xq1pP5tg+2ZmdXT/fh05sB8/rsFIRjDoa2xsSNvYxfbCgvZQN3P9vqI4CPJln1EAzvugSYL/MO+FXPftn9UXPvMpHdo7pJefO64vvHpGzzw2r32TVdWitjaXrgMa65puSCfnx/TTn/+UfobjS6+d1edfPKFPP7VPx6f78H5T2cZ9xb0Nhc6aiu0l1YuWKoNdxQZurQ0V2L04+gRzBx2bG9vqkRwEH+GbETbV18RwU6PDFcWuB3k9oXa6YB/ysAAvitXpFhr0CqVBOrinpmbcARTdQ192UUJUzWS/zmM/yZxjoK++/hn9K//qv6bDR46oj9HnMJ5j2CYYG9rZLAz/yZcBjR05xNozO2f0s2dYkMqDFzlKcnJc/YuvAmBwzgMEOQ+L0smsr9XT7PzJUUDDw+sB7R5+2TO7srMddl2OQttP7gvGL7h3jnkxYiPxqWee1+y+/XIhkceooziSx9hcMFJzcSkHj84HtQGv27duafH+gipEmyYpdMpSfun+Ay3cuinhEA2yIk+UykpA7uMc0MicA2SZcbbDOSc7m/xMoUaTyUnQ16VNgyLtOJEooI/dzXWtL95Te3cbuRQS7z3H/bt3BRcKkTRgWS2yFsTMkmhXPbLN4489ptuXlnTv6oru3ryvKAqKfaSYDhMsDyPOZlQFemhTY+wD1BEg7xinkiaAWbMEz4IlRA0eq3GMSAs1iKJPA2LTOExOdtFpbSsiOyj6u9o70VRBRptjpD0cKAXgP7p2Qw+W11W4WDeo7djP7s0emleSBlWqkUISFEH/n/+JL+qXnjurzx09qJ/53GvqtzbVR95d6Gqz1CnIOuo4se0eMl3Je24MI8ucrLcoeqokuf78X/yX9Zf/w7+sM0+d1tz+KTnf19j4iJ5/4Vm9+sqLmp4e09hokwylrSefflKzLGMtyEQhVh+aza4G0B+EASAbzzLqxKGDmhof1slTjyihJrm2vKyM1D9jhzv4WDmy7YRcj770hLLhgU48d5Cs7Z52713UdLyhzz4xqS8/NalPHY31wiOpPvfMjL788gF95ZWjeuHxKQ3Y6e6zxArwmrHz3bUMZ31VPVYCDk4NlJsA7f079/Tr/+uvqc8ub4R9tag7dsgEPW0KjHmI7LRBwGommfaMpnr04Jy63XXduHVZG2uLctjnaZajDexsGH0mKpQSCM3uiRcyGxofG1e9VtUQ2en0xAhZaEVHD4xqvJlpfqaqz7x0Uj/31Rf0yz/1qr72lWf07BN7NTvuVXMdtdfuwcuykv629o04TcTLevZo0FeendRrJ6v69Km6PndmSF97eY9+6tUD+oXPH9ef+dpZPX9qVq2la1q9c1ErNy/o7uX31G2ta3pqTLNTo6rFmcZrXslgS/vGUj356D4NVQp59k8Dcnd+AAgGpQT5RlQocX253RU14h1VU8MRYaMRYIxXNygIOh8pSlLVEdjQ8Ij2HzosS3cNlPoYU2aKD0HOufKQfQqJO9nHHNYOu7bD+jnHWw67Fy1zHN7a2KNPzt6kjPPmjG+GZscAI+6jGHtm7TIUSRM9PBey/g66xeeTNvY+t3sUac/ssL48Ah8KTg7VSqwaFeGEr3/2CwBFIsebwNKzAKByjozDAW4jOMQzz7H0GqrJfmykSmrfbDZUqVbVx/EeLK/q/sJ9DTWHNX9gXo5/Vi/KiLbiOqNNj2MAYQZ0QnYZ1wXEf8KH0bhLxMqQ/bHHz6pbeDLFTS3dvgHALeBuhTz8uI+PBLpGh+qKolwjo0ZXX9Uk0v49UzpFUdr+Z6h/+Lf/f/pv/rO/rySqKWOZVQGo6MYyu6Lhkaa8pO3NDQ2j52oSq1FLVQzaalQKVRnXq6MYY8m7LcU+lwC048cOaG6yqVPHD3Ac0qlHj+rRY4eVGBDgUNami2NmjN1Hx0srRGwXqYceb7LMvnr7ltoY5fsXz2lxfUnVekUZGdJUPQAIV/Snf+zT+ou/8lXF3S1l2Y5cb5e5BxppppqdHIHWWAHCYyJPGkeqJUG1ipRGXe2dGVKzEenLX/0Cum0hv2VFbLaMkX0VAKCB3HPPP60okhaX7+vAsUManhgj4+vr7TffUZf6VYZ8B/2eAropsMMugPPKC0/LwHEScJyZm5QtnXY3d3V4H35BHdGhYwMdPxRpub2g8UMNdgIvKMo66m4uqJ6va99QpqPjuU7t8To9H5PxBB3fU2gsWdGYX9FQvqqC7K61dEXZ9rLqBIBamggW1RyuYVtDCsxz/OhRjQ8Psww8zHKQnUOWqW2yeLOtApmvrN5Xb+u2usuXtHv/I5aTd3T5o/e1uLagGjIcnxjWr339H+s7v/PP9fv/7DfVByAb2LGn84DseeHePYCwpxl0vLv1AF65LzpgX5tC/YZ6rRWAYhO5dzQ1kahZz5UXuwSMHXXa29pYX1R3a1kekPPtFWWbd3VotKfXH5/R/saWDo/t6th0T4emWjq+N9f+iY7m6ps6Mt5BPh0dn8x0bMrp0HRMxuY1ZcvMYaeZIY+s+qpm6xryuzp7ZJbsrMs86wqDdcXakus/UNy/r/FKSwcmBxqp9lWJA/p2ShIArtvra2rPnKK0oubQkEbHxlTF+AsXcBDsGyPNcUwDOOecnHMlYBQ8yzGMAthwzsk+zj0827Ud1uaTs3NO7uGNnHPlkTOGPcrzrBxzAJCW94xrzu/cw3bOOR472TMuZABhQGjdP5lDctCL4DFQe2aH+DhnfaUiL7jjTKfCeWqNU/rsF76gNhG0WkslL8Y1OhgDniJAb4JoMjk9rhwn71GDKnqbGmyvyQEcHitMKnXZWNtkGyYzHwUVALMTUgGUbcqHtBYqQQ4KImsDDTkvu1mhjVZHR9iSH/hIi+trunjhfa1Ts4oB2iqR1hzTk2E5ZASBeuapMyy7XtJXvvJZHdg/o6hoE706GGBHGcu5z7zyRT1z5kX94i/9sn7hV35BURwpAK5CpjE8heAxyrampyf19NNPa4I6076Zpk4cmdJjx/fo7Ol5PXZsXnsmmxhbVU2iaDUeAGj79ejRPXry9FG9/vJz2lq7r/Fqov0sc4ZqVQXPuID79Vu3tbnbKVcEd8lyr9y4qYT3f+2v/4e6wdJreX1ZaEEH9h8kW8HQ901p32xDG3eu6pF9Y5qZiDU7XKgaWmqmA9WTgYarTnm/g7PnRG0h/65Sv629E15nT81rFP1V04Ce2lpbfaAO2Swq1tjYiGq8+zf+zT+vx8+e0sj4CEXpnnrIYpMC/a/+6q+yeulhN4Wcc2Xdp8DrW2TODpBvAMTVeqptMtZOp60716/r1sXLevu7P2BHuC2rJfZY2nt0U8QZtd0tQL2nLrR2qZd22KXvAwDtzRUt376qe9fe1/VLbynfvavXnprWF1+Y0StPzuoLL52A92Hl1KZ67Q01mxXVmLdQrh4+MUF274lSIyPDmhgfV4zjdgBmA7kumfCt6+fViJGX21DUfqA4dPXRjYt649wPde6jc9oY7OjX/tk/0TZZ6Nf/wT/Uf/7X/xN2qhdUiYImRse1cOeGHiV4HQNAJsdTDQ9XzIJRUybHVQhOUQjldYz9GHDUajXVaw3ZqsZAcoXgceniRS0urrB51FGBLe4sLynHb7o7DzTYXdLW8k0tkeFe/fAN2dL9+eN1fe7pKX3m7Ix+7MXDZLgn9erzJ7HBQ9R9PXFzQ0V/SwMy+6K3owYB7cmT8/rU04/o2ZP7dGAu1d7xvqZr6xpLlrRnrK2aH0CnlKSRoijIr29tamJqUkm1psIHmcM6H2kAsA1w0gHKyzhygMOOT4CjPBf6k4/3Xnb8yQMuHIc+blO2d96eyCiwsdzH7zLmsns7ynZ6+Pm/urZn1t4Ou7bDWtu5wHALwMPu/89H+fzj+XLaGRi9/Oor8J3q5JnHVMERCnsOUWZYa6tr5f9GtLO9qaOH9uj1F07plScO6dNPHtUZDCEJPZSuchm5vIwC2VEariWKHA5DNpADYH2CRwaI5ciui8IzzsKRPMZqgWUAqk6xVK6Ojml1c0N3b9/Utv0VCU5rIFMAABAASURBVJZpVWpeCbtFcYyigi+BM8LgD5Ax7Zmd0NRoQ4f3TmoozVQF5Hrb6xT8mxjGiEaGxqgvvaCXX325dLY4iZWjy067AxA5VdNUV658pNHRIZ09c1qvvfyUTh4/oKmxmqZHE+2dGgHw9urYgVk9+fgjala8Yp9paryp6bGqVu/f1G0c5+TBfZqB9hQ6EwLk8uq63jl3HnDraXFtQ+99cEH79s9rfGJCPeQxoF63zs6dy732zNF3/pAgSL2NRd269IF2cYRhQG16LNIBCvd7plPFbleBbCEOHfB9Q3G0o+FaV5ONrvaMotDWkvAExWSTbRzBgFzosEfgkpN2WYrvm9+jv/Yf/0d6FD23WYpev3lTDYL5MgGlMTwsnyYaFE62kbTLUnCbOmuDGmFBkGEI2R/cfPr5ZwHOHb3zx9/TRKUqx254Pa7rG7/6h6p26nJdp8eePKPq5JhqE5Pqh0S7bCztEhwzZarX6pqdnNaBfdM6Oj8DDy09fmpGn3n1jFrrd3D+21J3g6y4o2bVq15PtQPQtqmvvvvee1pfXdWtWzcJTi1AfFVRBM1sSjnntL2yrHqcq5JkmhhraGykpupQqu1sVxdvXtaVW9dVTWICRhWw6Or9N97Sf/xX/qpufHRFQ4DUzNSEpidHVKsGxbGTx0+jEMtzxHEq7yM571EV7wG6Cs9HG8MaaY5oiJ3rCtgxPDqpvAisAIfZEKmzSsh1fN+jOnP8MTLATll6GKALR8Y4yUri+MFZ7QVMa9pWa/U69vSWPnjre3r/nTd0+coVjU/N6NQTZzRNbdFhW1tsqG3hiwW1y1pcKPE94QI6dXhSZx8Z18xQj0DYY+XiZJ+cRGO31SbbowYRIHp8EiNEaT2i8ICzLcMGFM0fOiguj3MOiCbmKEWBYTFKYejFpcNhnXPyCEEff5xz8hw2nZ2FtTl7Xz5zMqcvQcrGwPjt3o4/GZs57Nqeic8nZ3uW4aw5oEsT3tgMnJTL3tnV//n8yTMbo3xHx4I5C+/0NIXmyelpahx9+eDlfeDwCiGSd4kSU2Y90txEqinAZDR0tI9ax8kDU4rYbepurWjA0dlc1AjZxqfOPoLzjmkAfQOA23jMADmTncmUadWF/m120kKlrn1HTmidovwWmwcDHKuPEkm0kFYh56UYOhwsdqlzITV2R5fV2lpTzPib929pvO44Yk0OVXXmsUcx5JSaXIdspK3/9Z/8qgKFcNBRnn9NDLFWqwDmFQXv9cMffF/Xr19TDrBbYBvGaCfZeIhdpgpzNnD8oVoksfO4sbaGg93SB+++oze+9Q3N4EQGcGkcANGeOtjRVeptGzttFYzto0gHqeEeoP6zTZbjQtDK9ra2AJAujjnEXJWRUd1buKfz597VChlAWo3JRs2qevK+r0Yj0eT0kA4f3qPnKXi/9KmTevyxOT12YlynDo5qsiEV7U391tf/kbZXl3Xh/HvaMz2roUYTQB9oHZp7ANr69oaGRoe0tLqiEZy5j0Av49yBDO3f/Q/+ql7/0pfUppzw5a/9pH76F3+JtmNkdcg+TnTx0mXNzOzRfepZI3Oj6vS2VbADW8mkRJGu/PCafvd/+ENt32nrxKNnNXPwqPYff1yPPvmiprj28DAQ/MROlUqiIbKzYXQ1f2CvDh87qtc/+5q6O2tSf0d7Jho6STAdRQ4BQ9llZbCLbYyPjgI+NZn9tpBlYZsuLshhvx69WtuM2kur09cWmeba2rqWOFbYzYyrqTY2NnD+ITV8hdraEdVCosXb9/Rf/M2/qXPvvKfUJ+qjky3G3tkdqNsLZI6Ruh2vrKigz4a6g6BtNtksu+2TTXWZJwO4AzyNzs6oMTajs8+/rKgyrOGxae2feUSHp49qfmyfhtNJ5f0A8FVVjVMNVWpqVOsag6+52Snt2zOjoUYF217R+Q/OE3xv6Y13zuutDy9iLwM1JmfUBPDixpB2Ox1ZTXdhZUWry/herwX9/bJUUSPQxtijsL/NrV09WFySrxDNTQDjRJ06htHDUPsYRR+g+wTMcoSdA3AGDuXBvT75ODEeYmZQz+EQur1yzsm5h88dz33wBmUChWQOVY6Hkz4sFhfy1onDnnP6ky8bo5wTULKHn1znuY3vlNsYeS7nnL1+eC7Kyz/55tzDdza2hz4v7vnq0++l116jplZwZIqpQTrep8ikChhkALzHkHY2WO+XtZV1bbAE8mRrR2bG9cyJA3qOlPnFM0f0xU+d0eeef1SniSjTE03lLpcPoeQ5g/aCOdsEjg6O1MFAe0S7vYce0W43o2ayqQHZVXt9QxFgGElyLJUK5cpYDmdEowF6KeB1jWXG97/zHf3w299SjdFrkdNwLVYfRX/py1/QC88/o9npaUU+6Pd+67f0ClncFoXpDJ3ZUa2lqlYrGgHIjM9r12/oR29d0JVr91W4qpTHGqpjgLUaTlUhk6ixZBnW+OSM9uw7oBPHTugLr7+qL7/+iqaGq3A1kO0uL0LXg6VVDQFajeEhTQIkk5NTSitV5OA1s2+PomZd9X2zauyZVRtQ3WlvqB0yXb53S2+/974OHjyiA48c1/DElOikDsuvbtZVEaFf9ZT3tpUPthVyDpZdgaVga2NV/9uvf133bl1Rn2VhhnyFbdiPTETeCwIZS9pqbylBr4oiHTp2TJuA1J/7i39BX/7pr+nf/it/RRVsf2lzWz/20z+jZ55/iVpeRxc+vEwyGAFMNW0AFkeeOqHjBLAHd26rmjllZBVpP9Zbf3Be//C/+LqufLioxY1CC+volOf92qjqZNP3l5Z1izrkpcsX9Obb7+v9D97RzavX9e3f/z19/b//e/rZH/8xVdDx0yeO6cc/+6qeO3NGm8tr2oKeDiWMpcVFfXT5sgbUOX0u3QOc7NcBC/jEtNTDjtvUctepEd5/sKIbt+7oMqWBDXjss4r48MNLOnXkUR3fe1D/97/0b2uYwFolA1y7v6z/4m/8p9rdauvGjXtaWW0DjD09WB3o5t0dXb65rg8+WiQLXNfdxb66WRWwS1ndFfJRUECWMWNVGmOqTuzTyi7PqxNy8YhOnDir9lZX2ys72jt3SNOz86rWh7SEndxh0+7tt9/WG2++qR8QZN955y3dvHlDwRUAX6ImtlevVtUlA751966u3byu+/RbZ1OmAzbtALQ77Z62OxmZ+AjtOho2e4aWFEBPAc8FeLM/ceUbKDYpHTto3/wB5RId+jj8QAOEM7CsDQHmOJ6BC6/LL+fcwzMW5J2X917OuT85Ih/kA4c9t0OO9oVEm4JJcjTz8Cw+9s7J8y7QR/bhvZ08rz6Z95OzPXfysk/B0uLhmbHtgoMufBdTOfD04XPnrL29gVZOfJcYY2R0XN7HygCdLB/IQWuE4jIEubq2qq2NHS0/WFaf6JhjULudAYawri2yg/FapGN7xnXqwLTmib4VtQGqNQ1YluQwl6Ewq/dkWQYdTrYspXSivmLtI7oXET0YLyeYZPZDryxHGjhhHIw6B11iWZarlL3gI8+VRrESZLT04IFyHHpnY0MdljLb1DpefeVlVVFwE4D67/7235L9nNMES6YHD+7pHobyAEfJAbokiXD2ROMsHUdHxrTdGpChtPTDty+q3UvkXKIkTuUtRwl1yTW0vNbSwsKqFu7el2OZMd6oKQbE20Tyla0t3bm/qKHRMT3+xNOq1xva2NzUuQsf6srVa6Wzff4nfkJ/4S//e3ru86/rsdde1mVqeLd2FnX0+dPac+SgXnruOW0w9i4Z3sSevTp09JjiWlXbuztaI2MtMwb4b9TqGh0e0cTkpObnD+vR049rktVHs17VFLWqXZxgY329rO+FJKjGGM45FfC9w1i7FNifeuKsImT4tZ/9KZnDFMh7/tgRHT7xiNa3mQ+g+OM33tWv/upvlllAG6DNQJaDVp545awy+H/7D7+llHG9HDt9dW3e6+kbf/i2/vD7H+gPv/eevvHDc3r7/FVdubGssel5zZAFzu3dqxF2LJMQsSu/hPMv63vf+AN98fOfEyijf/1X/hS2tE+/9FNf0xbyKwYFfAz0d//O39M/+Lt/T/du3tH+6T36b/+r/1ot6Iyx/T4AOAb/s/PzmidAHD/xqB599FGdOnlSuf0dK7T48suv6E//7M9rJKSaUqK0X6A7r0pSRZ/31AE441AlaxP8buvdD67p3lJLp5/8tC5eXeX+rv7oe5f0gzduaGmlUKuVEmQiwD8g16DrN5f0Tfh988Jt3QXcV7aDjr/wsloAkI9r6qjGcj1Vz9WEUjVwQS6OSU4K+ufYS6oRstrJ0ZoO7hnVRNOrGmXylB36bHbtkoGvri7pyrVrZHcflVn1PWz5ARnc4tqmLt96oHOXr6udRdrNnDZaUq+IdPTRE4zhIsWVmsAvBZxrYnYPSh+o02qTgOYyUCkPCYL4hkKdESgn55w9kDgV5oCSnHM4ppePgsRzh/H4EKngWnyC9wjGM5hnTsdSzv3JPMF5BcDGu8DSLIjkBPUU8ozpnJNzTp7+3nMORXkfAUaO9uLjIq8cULHzw3aiPS+Uyzkvx8GTEjBcUSjIIQCv+f2H9ORTz2iGNLjWaCgKMcrua2NzR612X0MjE4prI8rTuvYdelTTe45pZu8hpThbYfU2HKCSBJZ+VY0AGHnhNSD6dPuSuO5jqG1uwDmU4LTn0HHloaI1wLONnHvUQXdWllSPpeCQeRCy9jhSAVjm5VimAzhQBX5nWYZ52ixvraqTdVUh2qVpoltkBVvrG/q7f/u/04fnPmTJdEK7nW3FaaQ+2c6ALGEdQGwTAdvtllYAachUSBIR6dSLUp2/elfff+M9Xb54VVc/uq033ris3/uDN7W80tfq4haGF2sMMKlCQJzEWlzbAhzbunTrvgZRXXcWlpS7CpF1VKNkcZahJrWmZqmlxENDqgyNaPzQvDzGvMjyMp4ZZuO/0CS6+8qzT2v5/m1du3FFFz+6oOXFu9jhpnYAOF8pNDU7rn0H9msv4Ddz5LhGDx/V9OFTev7lzyuq1JUkFXXha2dzHdl1VQCIO9vbesBObg6jZ88+wfgLOLfT6saKNldXlLH8Pvfhef3Ez/+k5ubndOrxR7UOCFaaw3r0scdVkPF2wwA7zdTxW4oaOUEmVbG+reG0IY9tV0gQGkOjmprcp+bEnBqshoaxg8UHG3r78j19eHtNi9ttDYpUYzNzmtl/VDOHj2mDzZjnnn1JH/3wh3r57GnGi7R+56be/NZ3ys0vX0hdEoyFO/c0aHf1q//of9G/85f+La0vPNB//Z/8TWpWbykjwBzYc0CHHzmtA8dPanh6UjNz0zowO6evvvZFDMlpdmJKFPS0ce+Ols9d0GfOPKOATTrnsH+n+4x/b+GObElvgWR0dESzs7O6cOESAaYtr0RJOqSt7aAiG9ejh57Vd//oh7r24RVdvXhd3//e+9ole5vZi13XptSYnhfxRM3RCc3MHlZn0ADs7+vDGxt7FGA0AAAG+0lEQVRa2Qnq5DWNzR7RfnQ3f+SUZucfIaARYI7u1dNPPKLnyJLtOHniEMvXOVXxswG6zKmJKsT4WU1JHEjGc333R2/r9kpHf3zutn73O+/qd77zob711hUt9xMNqiPyBiaChQFr8B2cbXR0VPsxRsvcLL0tikK5Dc6hjz+WnRRC+h/f28kBFtbWrrksT5/cf3L+k+e8dY4eHCF4CI3Kw3lcmGfl2UDM7u3gmeccQoBgL+ce9nXOlff2zjknex98kH0+eeacK9uIjz0ryKy4fDiG9zgBzjU5rSeffEaf//yXiKZfKc9f+fJP6POf/bKexQBPU0+pU0uYnj+hqf3Htf/oYzp68gkdOHxCtVoDoNoksq2Sfq/pLlnIB+cuqU+UNLkNQDVb7vdZXhYuaBRj6+Wi+N1Vn63+fNDT+sqygnIlBAUPvaHkwUEmUkb+fKEDrpG5d15pWtGniMq1RkPDIyOamZnRL/zyL4OlDt3Na2pykqyGg6VqRuSaYKkYMTbMygC1S8Tus+RtA3Qm62qzrjM4f7ffUiWV9u+dUTWNtAbobrBxsLu1o42VDY00h7SPAGj8mK0VDoDb2NaHVxd0Y2FDb577SG+8e1lXri/o1r1ltbqFkvqQBrmXj2JdZRdyHfBZeHBfjz/zlIYmR2XZ0fwjxxRcobmJMQ1w2K2NNW2TFXbJ5ryTHN/WVtZ0+dIlnQO4v/nN7yqmhmdAN3/8uF75/OeZq6c4jgkIA5l9Xr58SV02GixQ//o/+V+pNb2vaqUCOEUieuHUd3WPHd+F27d1EHt//NRjYho9YOd3eHSIwNbW9My0JqemZDZz4MBBeepoQgdpmqhRrStNYmjzBMRAm0I7LAlzAt4mGeTlSx+WWdj6bq7bizsl0H2DYPGNH5zXmx/c1Bsf3NDqrlO/jz0jn5DlWmAp9t47b+vcB+8zdkUheDXrdT3+2Gk9//Sz+p3f/i2999Y7zF3TJjW2v/O3/pb+h//+H+gb3/i2fuM3f0dCH5NkeONjU6oDvgfm5pX4RCuLy7INizpjdXa29OzJxzVWbchWaMF73SEADFjaD7CJlaWlUk62a3zt2nUdPHiAJeYe7Z2e08G9BzRWH9WnnvmURqpjGqlNsPLJNTkxXtrLysp9baLfO+yW91iqTB06oOHxCa3dXdTM8B5qZj1duLwE7wv61o+u6ltvXNIPz93RWx8u6I3z9/Teh3d1/tKd0nYerG4pw4ca2Nz01Kymp2c0NTWtRrMBVsSlvF0USSFSG7DOXEL9UVrfKbTRlta2pe+9+ZF8mqbKAK8e0f3a9evqUMRr4Dj2H5x0cYTWbksDW0LhqAWeZsZjjuuc0//+89D9/o+gZ+0/aeMc7fnCt0viPIK1IwBadkQQamfvA4bmOLxAIdGlPEcw41x5B4ORPP318ceug8eJPj6ce9juk/mds3un8kQf51xJg3OOO2GgMcuv+/roylXdpH6xvLKu5aV1rSPkhftLukRWc+6ju3r/8m29+f5lvX/purpFTHbUZ3nXwwlmFTCkKKoQbYYZaxk3eEhPj7pbQfoKvmlsclYVZGs/VpLxwABuY20Fme+qQVZkTm5AZLI00pxjDC6cc+Kr1IMtV79GMfz1z35eh46QSc7OKKHO9ZM//0vq4lxJFGl+3z75ELS+tUE/Rw1tRDWMuwugdnB606fpvdlsloBw+szjmhgfVTZo67FTRzQ+XNXRQ/t0YN9ezc1Oa35uRrevXdV+wG1saJiC8JAcgHWHTOK9Sx/pHSL53aVNbbLU3eoUGNoA4JK27L7V0+j4JCUPuCKsG7+7O9vqkjk9+vhpLSwt6syLz6uPfU2MDAuTlUd6cZwochFyjQG/oL45ILI0HjLkeZSl2IuvvsZO25NSWpE9c86VtmF6T5II3qX7d+/pu9/8lv4//+V/qXfffkejQyOawulGAEj7s0nbbO7s27OPEkRXCEB3bt3UTUAvrVbVYtdvdm5WDygHGKjHyHaHJXAFoAxcO+dKELV35hOWAa0u3ldrc0MZvhOCU60xJE/7ggyoE2raaDk9WOvo1oMtfXj9ATW5DzTcHNE8y9fL599XnfroAzZe0iRWc6ipf+XP/kt68dnnFMthIzX9IkvNo4cOq4bOBSh+79vf1cjwaFk2efvd93X5o5s6f/6iXOa1vrShzlZHN/BrA7f5w/PaYrVw5/JVjVbqWry7ICufxCHS3MwswFZjNTOveq2hu2wY1Wo1TVJ2mJudZTf9CfI46anTT+j2letqVIY10hhDltM68cgRTU9W6VeoVs21uf5AO8jOsxM9IHGarDb1k1/6qu6S5XfzhPprXQ/WB7q70iXz39C5q8v64COOC4t6471b+uO3r+j7Pzqvd6hXvv3me3rzrbd05erV/6PuQ+UAAAA2SURBVH8FZWACAAjDsEz8/8sdoIjicGj9oLRNcHea9kq56jOPFVD2rW9EXlItHavMMEZc+io8w15XWDLkNd4AAAAASUVORK5CYII="/>
          <p:cNvSpPr>
            <a:spLocks noChangeAspect="1" noChangeArrowheads="1"/>
          </p:cNvSpPr>
          <p:nvPr/>
        </p:nvSpPr>
        <p:spPr bwMode="auto">
          <a:xfrm>
            <a:off x="1374775" y="13033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" name="Google Shape;587;g3f47e53825f_0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705" y="2133600"/>
            <a:ext cx="2548495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588;g3f47e53825f_0_11"/>
          <p:cNvPicPr preferRelativeResize="0"/>
          <p:nvPr/>
        </p:nvPicPr>
        <p:blipFill rotWithShape="1">
          <a:blip r:embed="rId5">
            <a:alphaModFix/>
          </a:blip>
          <a:srcRect b="-70445"/>
          <a:stretch/>
        </p:blipFill>
        <p:spPr>
          <a:xfrm>
            <a:off x="518039" y="4419600"/>
            <a:ext cx="2663825" cy="35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17;p9"/>
          <p:cNvSpPr/>
          <p:nvPr/>
        </p:nvSpPr>
        <p:spPr>
          <a:xfrm>
            <a:off x="3505200" y="4603922"/>
            <a:ext cx="4648200" cy="187307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w="9525" cap="flat" cmpd="sng">
            <a:solidFill>
              <a:srgbClr val="97B85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10000" y="4800601"/>
            <a:ext cx="419099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Name : Mr. </a:t>
            </a:r>
            <a:r>
              <a:rPr lang="en" sz="2000" dirty="0" smtClean="0">
                <a:solidFill>
                  <a:schemeClr val="dk1"/>
                </a:solidFill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Sahil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Batch: 2025-2028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Detail about Achievement:  won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1st Position in Inter college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kabaddi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tournament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887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244</Words>
  <Application>Microsoft Office PowerPoint</Application>
  <PresentationFormat>On-screen Show (4:3)</PresentationFormat>
  <Paragraphs>35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     Department of Computer Application </vt:lpstr>
      <vt:lpstr>Department of Computer Application </vt:lpstr>
      <vt:lpstr>      Department of Computer Application </vt:lpstr>
      <vt:lpstr>      Department of Computer Application </vt:lpstr>
      <vt:lpstr>      Department of Computer Application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BUSINESS ADMINISTRATION</dc:title>
  <dc:creator>admin</dc:creator>
  <cp:lastModifiedBy>admin</cp:lastModifiedBy>
  <cp:revision>14</cp:revision>
  <dcterms:created xsi:type="dcterms:W3CDTF">2026-01-29T08:49:35Z</dcterms:created>
  <dcterms:modified xsi:type="dcterms:W3CDTF">2026-07-29T18:09:04Z</dcterms:modified>
</cp:coreProperties>
</file>